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81" r:id="rId5"/>
    <p:sldId id="309" r:id="rId6"/>
    <p:sldId id="310" r:id="rId7"/>
    <p:sldId id="313" r:id="rId8"/>
    <p:sldId id="284" r:id="rId9"/>
    <p:sldId id="320" r:id="rId10"/>
    <p:sldId id="335" r:id="rId11"/>
    <p:sldId id="308" r:id="rId12"/>
    <p:sldId id="273" r:id="rId13"/>
    <p:sldId id="280" r:id="rId14"/>
    <p:sldId id="336" r:id="rId15"/>
    <p:sldId id="314" r:id="rId16"/>
    <p:sldId id="315" r:id="rId17"/>
    <p:sldId id="316" r:id="rId18"/>
    <p:sldId id="317" r:id="rId19"/>
    <p:sldId id="318" r:id="rId20"/>
    <p:sldId id="337" r:id="rId21"/>
    <p:sldId id="322" r:id="rId22"/>
    <p:sldId id="321" r:id="rId23"/>
    <p:sldId id="338" r:id="rId24"/>
    <p:sldId id="339" r:id="rId25"/>
    <p:sldId id="340" r:id="rId26"/>
    <p:sldId id="341" r:id="rId27"/>
    <p:sldId id="342" r:id="rId28"/>
    <p:sldId id="343" r:id="rId29"/>
    <p:sldId id="344" r:id="rId30"/>
    <p:sldId id="346" r:id="rId31"/>
    <p:sldId id="349" r:id="rId32"/>
    <p:sldId id="354" r:id="rId33"/>
    <p:sldId id="360" r:id="rId34"/>
    <p:sldId id="364" r:id="rId35"/>
    <p:sldId id="365" r:id="rId36"/>
    <p:sldId id="299" r:id="rId37"/>
    <p:sldId id="300" r:id="rId38"/>
    <p:sldId id="301" r:id="rId39"/>
    <p:sldId id="324" r:id="rId40"/>
    <p:sldId id="333" r:id="rId41"/>
    <p:sldId id="325" r:id="rId42"/>
    <p:sldId id="326" r:id="rId43"/>
    <p:sldId id="327" r:id="rId44"/>
    <p:sldId id="328" r:id="rId45"/>
    <p:sldId id="329" r:id="rId46"/>
    <p:sldId id="330" r:id="rId47"/>
    <p:sldId id="331" r:id="rId48"/>
    <p:sldId id="362" r:id="rId49"/>
    <p:sldId id="363" r:id="rId50"/>
    <p:sldId id="278" r:id="rId51"/>
    <p:sldId id="332" r:id="rId52"/>
    <p:sldId id="303" r:id="rId53"/>
    <p:sldId id="334" r:id="rId54"/>
    <p:sldId id="3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guide id="4" pos="576" userDrawn="1">
          <p15:clr>
            <a:srgbClr val="A4A3A4"/>
          </p15:clr>
        </p15:guide>
        <p15:guide id="5" pos="71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EAF"/>
    <a:srgbClr val="2F35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showGuides="1">
      <p:cViewPr varScale="1">
        <p:scale>
          <a:sx n="94" d="100"/>
          <a:sy n="94" d="100"/>
        </p:scale>
        <p:origin x="110" y="182"/>
      </p:cViewPr>
      <p:guideLst>
        <p:guide pos="3840"/>
        <p:guide orient="horz" pos="2160"/>
        <p:guide pos="576"/>
        <p:guide pos="7104"/>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dhur Vaidyula" userId="bdc6c36b88879e9b" providerId="LiveId" clId="{E285B8A6-3CE7-4F30-9D39-46770A0A1297}"/>
    <pc:docChg chg="delSld">
      <pc:chgData name="Sumadhur Vaidyula" userId="bdc6c36b88879e9b" providerId="LiveId" clId="{E285B8A6-3CE7-4F30-9D39-46770A0A1297}" dt="2020-06-24T07:21:30.286" v="0" actId="47"/>
      <pc:docMkLst>
        <pc:docMk/>
      </pc:docMkLst>
      <pc:sldChg chg="del">
        <pc:chgData name="Sumadhur Vaidyula" userId="bdc6c36b88879e9b" providerId="LiveId" clId="{E285B8A6-3CE7-4F30-9D39-46770A0A1297}" dt="2020-06-24T07:21:30.286" v="0" actId="47"/>
        <pc:sldMkLst>
          <pc:docMk/>
          <pc:sldMk cId="3829685053" sldId="34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32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lumMod val="50000"/>
          </a:schemeClr>
        </a:solidFill>
        <a:effectLst/>
      </p:bgPr>
    </p:bg>
    <p:spTree>
      <p:nvGrpSpPr>
        <p:cNvPr id="1" name=""/>
        <p:cNvGrpSpPr/>
        <p:nvPr/>
      </p:nvGrpSpPr>
      <p:grpSpPr>
        <a:xfrm>
          <a:off x="0" y="0"/>
          <a:ext cx="0" cy="0"/>
          <a:chOff x="0" y="0"/>
          <a:chExt cx="0" cy="0"/>
        </a:xfrm>
      </p:grpSpPr>
      <p:sp>
        <p:nvSpPr>
          <p:cNvPr id="2" name="Oval 1"/>
          <p:cNvSpPr/>
          <p:nvPr userDrawn="1"/>
        </p:nvSpPr>
        <p:spPr>
          <a:xfrm>
            <a:off x="10452555"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Oval 2"/>
          <p:cNvSpPr/>
          <p:nvPr userDrawn="1"/>
        </p:nvSpPr>
        <p:spPr>
          <a:xfrm>
            <a:off x="10744448" y="449754"/>
            <a:ext cx="253173" cy="2531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Oval 3"/>
          <p:cNvSpPr/>
          <p:nvPr userDrawn="1"/>
        </p:nvSpPr>
        <p:spPr>
          <a:xfrm>
            <a:off x="11024427"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4"/>
          <p:cNvSpPr/>
          <p:nvPr userDrawn="1"/>
        </p:nvSpPr>
        <p:spPr>
          <a:xfrm>
            <a:off x="914400" y="6428563"/>
            <a:ext cx="253173" cy="253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userDrawn="1"/>
        </p:nvSpPr>
        <p:spPr>
          <a:xfrm>
            <a:off x="1206293" y="6428563"/>
            <a:ext cx="253173" cy="253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userDrawn="1"/>
        </p:nvSpPr>
        <p:spPr>
          <a:xfrm>
            <a:off x="1486272" y="6428563"/>
            <a:ext cx="253173" cy="2531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userDrawn="1"/>
        </p:nvSpPr>
        <p:spPr>
          <a:xfrm>
            <a:off x="1706790" y="6416649"/>
            <a:ext cx="1260281" cy="276999"/>
          </a:xfrm>
          <a:prstGeom prst="rect">
            <a:avLst/>
          </a:prstGeom>
          <a:noFill/>
        </p:spPr>
        <p:txBody>
          <a:bodyPr wrap="none" rtlCol="0" anchor="ctr">
            <a:spAutoFit/>
          </a:bodyPr>
          <a:lstStyle/>
          <a:p>
            <a:r>
              <a:rPr lang="en-US" sz="1200" b="1">
                <a:solidFill>
                  <a:schemeClr val="bg1"/>
                </a:solidFill>
                <a:latin typeface="+mn-lt"/>
                <a:ea typeface="Lato" panose="020F0502020204030203" pitchFamily="34" charset="0"/>
                <a:cs typeface="Lato" panose="020F0502020204030203" pitchFamily="34" charset="0"/>
              </a:rPr>
              <a:t>GRAPHICBULB</a:t>
            </a:r>
          </a:p>
        </p:txBody>
      </p:sp>
      <p:sp>
        <p:nvSpPr>
          <p:cNvPr id="9" name="Freeform 5"/>
          <p:cNvSpPr>
            <a:spLocks noChangeArrowheads="1"/>
          </p:cNvSpPr>
          <p:nvPr userDrawn="1"/>
        </p:nvSpPr>
        <p:spPr bwMode="auto">
          <a:xfrm>
            <a:off x="11121648" y="513134"/>
            <a:ext cx="75935" cy="131426"/>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tx2">
              <a:lumMod val="50000"/>
            </a:schemeClr>
          </a:solidFill>
          <a:ln>
            <a:noFill/>
          </a:ln>
        </p:spPr>
        <p:txBody>
          <a:bodyPr wrap="none" anchor="ctr"/>
          <a:lstStyle/>
          <a:p>
            <a:endParaRPr lang="en-US"/>
          </a:p>
        </p:txBody>
      </p:sp>
      <p:sp>
        <p:nvSpPr>
          <p:cNvPr id="10" name="Freeform 6"/>
          <p:cNvSpPr>
            <a:spLocks noChangeArrowheads="1"/>
          </p:cNvSpPr>
          <p:nvPr userDrawn="1"/>
        </p:nvSpPr>
        <p:spPr bwMode="auto">
          <a:xfrm>
            <a:off x="10534176" y="513134"/>
            <a:ext cx="75935" cy="131426"/>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tx2">
              <a:lumMod val="50000"/>
            </a:schemeClr>
          </a:solidFill>
          <a:ln>
            <a:noFill/>
          </a:ln>
        </p:spPr>
        <p:txBody>
          <a:bodyPr wrap="none" anchor="ctr"/>
          <a:lstStyle/>
          <a:p>
            <a:endParaRPr lang="en-US"/>
          </a:p>
        </p:txBody>
      </p:sp>
      <p:sp>
        <p:nvSpPr>
          <p:cNvPr id="11" name="Freeform 69"/>
          <p:cNvSpPr>
            <a:spLocks noChangeArrowheads="1"/>
          </p:cNvSpPr>
          <p:nvPr userDrawn="1"/>
        </p:nvSpPr>
        <p:spPr bwMode="auto">
          <a:xfrm>
            <a:off x="1545443" y="6506949"/>
            <a:ext cx="146261" cy="96400"/>
          </a:xfrm>
          <a:custGeom>
            <a:avLst/>
            <a:gdLst>
              <a:gd name="T0" fmla="*/ 110347 w 514"/>
              <a:gd name="T1" fmla="*/ 77365 h 338"/>
              <a:gd name="T2" fmla="*/ 110347 w 514"/>
              <a:gd name="T3" fmla="*/ 77365 h 338"/>
              <a:gd name="T4" fmla="*/ 134264 w 514"/>
              <a:gd name="T5" fmla="*/ 48489 h 338"/>
              <a:gd name="T6" fmla="*/ 86429 w 514"/>
              <a:gd name="T7" fmla="*/ 0 h 338"/>
              <a:gd name="T8" fmla="*/ 0 w 514"/>
              <a:gd name="T9" fmla="*/ 0 h 338"/>
              <a:gd name="T10" fmla="*/ 0 w 514"/>
              <a:gd name="T11" fmla="*/ 173798 h 338"/>
              <a:gd name="T12" fmla="*/ 86429 w 514"/>
              <a:gd name="T13" fmla="*/ 173798 h 338"/>
              <a:gd name="T14" fmla="*/ 139156 w 514"/>
              <a:gd name="T15" fmla="*/ 120951 h 338"/>
              <a:gd name="T16" fmla="*/ 110347 w 514"/>
              <a:gd name="T17" fmla="*/ 77365 h 338"/>
              <a:gd name="T18" fmla="*/ 38594 w 514"/>
              <a:gd name="T19" fmla="*/ 28876 h 338"/>
              <a:gd name="T20" fmla="*/ 38594 w 514"/>
              <a:gd name="T21" fmla="*/ 28876 h 338"/>
              <a:gd name="T22" fmla="*/ 86429 w 514"/>
              <a:gd name="T23" fmla="*/ 28876 h 338"/>
              <a:gd name="T24" fmla="*/ 101106 w 514"/>
              <a:gd name="T25" fmla="*/ 48489 h 338"/>
              <a:gd name="T26" fmla="*/ 81537 w 514"/>
              <a:gd name="T27" fmla="*/ 68103 h 338"/>
              <a:gd name="T28" fmla="*/ 38594 w 514"/>
              <a:gd name="T29" fmla="*/ 68103 h 338"/>
              <a:gd name="T30" fmla="*/ 38594 w 514"/>
              <a:gd name="T31" fmla="*/ 28876 h 338"/>
              <a:gd name="T32" fmla="*/ 86429 w 514"/>
              <a:gd name="T33" fmla="*/ 144923 h 338"/>
              <a:gd name="T34" fmla="*/ 86429 w 514"/>
              <a:gd name="T35" fmla="*/ 144923 h 338"/>
              <a:gd name="T36" fmla="*/ 38594 w 514"/>
              <a:gd name="T37" fmla="*/ 144923 h 338"/>
              <a:gd name="T38" fmla="*/ 38594 w 514"/>
              <a:gd name="T39" fmla="*/ 96978 h 338"/>
              <a:gd name="T40" fmla="*/ 86429 w 514"/>
              <a:gd name="T41" fmla="*/ 96978 h 338"/>
              <a:gd name="T42" fmla="*/ 105454 w 514"/>
              <a:gd name="T43" fmla="*/ 120951 h 338"/>
              <a:gd name="T44" fmla="*/ 86429 w 514"/>
              <a:gd name="T45" fmla="*/ 144923 h 338"/>
              <a:gd name="T46" fmla="*/ 211996 w 514"/>
              <a:gd name="T47" fmla="*/ 43586 h 338"/>
              <a:gd name="T48" fmla="*/ 211996 w 514"/>
              <a:gd name="T49" fmla="*/ 43586 h 338"/>
              <a:gd name="T50" fmla="*/ 144049 w 514"/>
              <a:gd name="T51" fmla="*/ 111144 h 338"/>
              <a:gd name="T52" fmla="*/ 211996 w 514"/>
              <a:gd name="T53" fmla="*/ 178702 h 338"/>
              <a:gd name="T54" fmla="*/ 269616 w 514"/>
              <a:gd name="T55" fmla="*/ 130757 h 338"/>
              <a:gd name="T56" fmla="*/ 240806 w 514"/>
              <a:gd name="T57" fmla="*/ 130757 h 338"/>
              <a:gd name="T58" fmla="*/ 211996 w 514"/>
              <a:gd name="T59" fmla="*/ 149826 h 338"/>
              <a:gd name="T60" fmla="*/ 183186 w 514"/>
              <a:gd name="T61" fmla="*/ 120951 h 338"/>
              <a:gd name="T62" fmla="*/ 269616 w 514"/>
              <a:gd name="T63" fmla="*/ 120951 h 338"/>
              <a:gd name="T64" fmla="*/ 211996 w 514"/>
              <a:gd name="T65" fmla="*/ 43586 h 338"/>
              <a:gd name="T66" fmla="*/ 235914 w 514"/>
              <a:gd name="T67" fmla="*/ 96978 h 338"/>
              <a:gd name="T68" fmla="*/ 235914 w 514"/>
              <a:gd name="T69" fmla="*/ 96978 h 338"/>
              <a:gd name="T70" fmla="*/ 183186 w 514"/>
              <a:gd name="T71" fmla="*/ 96978 h 338"/>
              <a:gd name="T72" fmla="*/ 211996 w 514"/>
              <a:gd name="T73" fmla="*/ 68103 h 338"/>
              <a:gd name="T74" fmla="*/ 235914 w 514"/>
              <a:gd name="T75" fmla="*/ 96978 h 338"/>
              <a:gd name="T76" fmla="*/ 245698 w 514"/>
              <a:gd name="T77" fmla="*/ 9807 h 338"/>
              <a:gd name="T78" fmla="*/ 245698 w 514"/>
              <a:gd name="T79" fmla="*/ 9807 h 338"/>
              <a:gd name="T80" fmla="*/ 173402 w 514"/>
              <a:gd name="T81" fmla="*/ 9807 h 338"/>
              <a:gd name="T82" fmla="*/ 173402 w 514"/>
              <a:gd name="T83" fmla="*/ 33779 h 338"/>
              <a:gd name="T84" fmla="*/ 245698 w 514"/>
              <a:gd name="T85" fmla="*/ 33779 h 338"/>
              <a:gd name="T86" fmla="*/ 245698 w 514"/>
              <a:gd name="T87" fmla="*/ 9807 h 3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2">
              <a:lumMod val="50000"/>
            </a:schemeClr>
          </a:solidFill>
          <a:ln>
            <a:noFill/>
          </a:ln>
          <a:effectLst/>
        </p:spPr>
        <p:txBody>
          <a:bodyPr wrap="none" lIns="34290" tIns="17145" rIns="34290" bIns="17145" anchor="ctr"/>
          <a:lstStyle/>
          <a:p>
            <a:endParaRPr lang="en-US"/>
          </a:p>
        </p:txBody>
      </p:sp>
      <p:sp>
        <p:nvSpPr>
          <p:cNvPr id="12" name="Freeform 75"/>
          <p:cNvSpPr>
            <a:spLocks noChangeArrowheads="1"/>
          </p:cNvSpPr>
          <p:nvPr userDrawn="1"/>
        </p:nvSpPr>
        <p:spPr bwMode="auto">
          <a:xfrm>
            <a:off x="1300060" y="6490329"/>
            <a:ext cx="69807" cy="129641"/>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lumMod val="50000"/>
            </a:schemeClr>
          </a:solidFill>
          <a:ln>
            <a:noFill/>
          </a:ln>
          <a:effectLst/>
        </p:spPr>
        <p:txBody>
          <a:bodyPr wrap="none" lIns="34290" tIns="17145" rIns="34290" bIns="17145" anchor="ctr"/>
          <a:lstStyle/>
          <a:p>
            <a:endParaRPr lang="en-US"/>
          </a:p>
        </p:txBody>
      </p:sp>
      <p:sp>
        <p:nvSpPr>
          <p:cNvPr id="13" name="Freeform 85"/>
          <p:cNvSpPr>
            <a:spLocks noChangeArrowheads="1"/>
          </p:cNvSpPr>
          <p:nvPr userDrawn="1"/>
        </p:nvSpPr>
        <p:spPr bwMode="auto">
          <a:xfrm>
            <a:off x="978162" y="6502379"/>
            <a:ext cx="131303" cy="10554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2">
              <a:lumMod val="50000"/>
            </a:schemeClr>
          </a:solidFill>
          <a:ln>
            <a:noFill/>
          </a:ln>
          <a:effectLst/>
        </p:spPr>
        <p:txBody>
          <a:bodyPr wrap="none" lIns="34290" tIns="17145" rIns="34290" bIns="17145" anchor="ctr"/>
          <a:lstStyle/>
          <a:p>
            <a:endParaRPr lang="en-US"/>
          </a:p>
        </p:txBody>
      </p:sp>
      <p:sp>
        <p:nvSpPr>
          <p:cNvPr id="14" name="TextBox 13"/>
          <p:cNvSpPr txBox="1"/>
          <p:nvPr userDrawn="1"/>
        </p:nvSpPr>
        <p:spPr>
          <a:xfrm>
            <a:off x="10711223" y="460923"/>
            <a:ext cx="322524" cy="230832"/>
          </a:xfrm>
          <a:prstGeom prst="rect">
            <a:avLst/>
          </a:prstGeom>
          <a:noFill/>
        </p:spPr>
        <p:txBody>
          <a:bodyPr wrap="none" rtlCol="0" anchor="ctr">
            <a:spAutoFit/>
          </a:bodyPr>
          <a:lstStyle/>
          <a:p>
            <a:pPr algn="ctr"/>
            <a:fld id="{AE0D7024-2FC2-462E-B85C-83B71DB3828F}" type="slidenum">
              <a:rPr lang="en-US" sz="900" smtClean="0">
                <a:solidFill>
                  <a:schemeClr val="tx2">
                    <a:lumMod val="50000"/>
                  </a:schemeClr>
                </a:solidFill>
                <a:latin typeface="+mj-lt"/>
              </a:rPr>
              <a:t>‹#›</a:t>
            </a:fld>
            <a:endParaRPr lang="en-US" sz="900">
              <a:solidFill>
                <a:schemeClr val="tx2">
                  <a:lumMod val="50000"/>
                </a:schemeClr>
              </a:solidFill>
              <a:latin typeface="+mj-lt"/>
            </a:endParaRPr>
          </a:p>
        </p:txBody>
      </p:sp>
    </p:spTree>
    <p:extLst>
      <p:ext uri="{BB962C8B-B14F-4D97-AF65-F5344CB8AC3E}">
        <p14:creationId xmlns:p14="http://schemas.microsoft.com/office/powerpoint/2010/main" val="558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886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612233"/>
            <a:ext cx="12192000" cy="2735179"/>
          </a:xfrm>
          <a:custGeom>
            <a:avLst/>
            <a:gdLst>
              <a:gd name="connsiteX0" fmla="*/ 0 w 12192000"/>
              <a:gd name="connsiteY0" fmla="*/ 0 h 2735179"/>
              <a:gd name="connsiteX1" fmla="*/ 12192000 w 12192000"/>
              <a:gd name="connsiteY1" fmla="*/ 0 h 2735179"/>
              <a:gd name="connsiteX2" fmla="*/ 12192000 w 12192000"/>
              <a:gd name="connsiteY2" fmla="*/ 2735179 h 2735179"/>
              <a:gd name="connsiteX3" fmla="*/ 0 w 12192000"/>
              <a:gd name="connsiteY3" fmla="*/ 2735179 h 2735179"/>
            </a:gdLst>
            <a:ahLst/>
            <a:cxnLst>
              <a:cxn ang="0">
                <a:pos x="connsiteX0" y="connsiteY0"/>
              </a:cxn>
              <a:cxn ang="0">
                <a:pos x="connsiteX1" y="connsiteY1"/>
              </a:cxn>
              <a:cxn ang="0">
                <a:pos x="connsiteX2" y="connsiteY2"/>
              </a:cxn>
              <a:cxn ang="0">
                <a:pos x="connsiteX3" y="connsiteY3"/>
              </a:cxn>
            </a:cxnLst>
            <a:rect l="l" t="t" r="r" b="b"/>
            <a:pathLst>
              <a:path w="12192000" h="2735179">
                <a:moveTo>
                  <a:pt x="0" y="0"/>
                </a:moveTo>
                <a:lnTo>
                  <a:pt x="12192000" y="0"/>
                </a:lnTo>
                <a:lnTo>
                  <a:pt x="12192000" y="2735179"/>
                </a:lnTo>
                <a:lnTo>
                  <a:pt x="0" y="2735179"/>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6" name="Oval 5"/>
          <p:cNvSpPr/>
          <p:nvPr userDrawn="1"/>
        </p:nvSpPr>
        <p:spPr>
          <a:xfrm>
            <a:off x="10452555"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userDrawn="1"/>
        </p:nvSpPr>
        <p:spPr>
          <a:xfrm>
            <a:off x="10744448" y="449754"/>
            <a:ext cx="253173" cy="2531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userDrawn="1"/>
        </p:nvSpPr>
        <p:spPr>
          <a:xfrm>
            <a:off x="11024427"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p:cNvSpPr/>
          <p:nvPr userDrawn="1"/>
        </p:nvSpPr>
        <p:spPr>
          <a:xfrm>
            <a:off x="914400" y="6428563"/>
            <a:ext cx="253173" cy="253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userDrawn="1"/>
        </p:nvSpPr>
        <p:spPr>
          <a:xfrm>
            <a:off x="1206293" y="6428563"/>
            <a:ext cx="253173" cy="253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userDrawn="1"/>
        </p:nvSpPr>
        <p:spPr>
          <a:xfrm>
            <a:off x="1486272" y="6428563"/>
            <a:ext cx="253173" cy="2531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706790" y="6416649"/>
            <a:ext cx="1260281" cy="276999"/>
          </a:xfrm>
          <a:prstGeom prst="rect">
            <a:avLst/>
          </a:prstGeom>
          <a:noFill/>
        </p:spPr>
        <p:txBody>
          <a:bodyPr wrap="none" rtlCol="0" anchor="ctr">
            <a:spAutoFit/>
          </a:bodyPr>
          <a:lstStyle/>
          <a:p>
            <a:r>
              <a:rPr lang="en-US" sz="1200" b="1">
                <a:solidFill>
                  <a:schemeClr val="bg1"/>
                </a:solidFill>
                <a:latin typeface="+mn-lt"/>
                <a:ea typeface="Lato" panose="020F0502020204030203" pitchFamily="34" charset="0"/>
                <a:cs typeface="Lato" panose="020F0502020204030203" pitchFamily="34" charset="0"/>
              </a:rPr>
              <a:t>GRAPHICBULB</a:t>
            </a:r>
          </a:p>
        </p:txBody>
      </p:sp>
      <p:sp>
        <p:nvSpPr>
          <p:cNvPr id="13" name="Freeform 5"/>
          <p:cNvSpPr>
            <a:spLocks noChangeArrowheads="1"/>
          </p:cNvSpPr>
          <p:nvPr userDrawn="1"/>
        </p:nvSpPr>
        <p:spPr bwMode="auto">
          <a:xfrm>
            <a:off x="11121648" y="513134"/>
            <a:ext cx="75935" cy="131426"/>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tx2">
              <a:lumMod val="50000"/>
            </a:schemeClr>
          </a:solidFill>
          <a:ln>
            <a:noFill/>
          </a:ln>
        </p:spPr>
        <p:txBody>
          <a:bodyPr wrap="none" anchor="ctr"/>
          <a:lstStyle/>
          <a:p>
            <a:endParaRPr lang="en-US"/>
          </a:p>
        </p:txBody>
      </p:sp>
      <p:sp>
        <p:nvSpPr>
          <p:cNvPr id="14" name="Freeform 6"/>
          <p:cNvSpPr>
            <a:spLocks noChangeArrowheads="1"/>
          </p:cNvSpPr>
          <p:nvPr userDrawn="1"/>
        </p:nvSpPr>
        <p:spPr bwMode="auto">
          <a:xfrm>
            <a:off x="10534176" y="513134"/>
            <a:ext cx="75935" cy="131426"/>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tx2">
              <a:lumMod val="50000"/>
            </a:schemeClr>
          </a:solidFill>
          <a:ln>
            <a:noFill/>
          </a:ln>
        </p:spPr>
        <p:txBody>
          <a:bodyPr wrap="none" anchor="ctr"/>
          <a:lstStyle/>
          <a:p>
            <a:endParaRPr lang="en-US"/>
          </a:p>
        </p:txBody>
      </p:sp>
      <p:sp>
        <p:nvSpPr>
          <p:cNvPr id="15" name="Freeform 69"/>
          <p:cNvSpPr>
            <a:spLocks noChangeArrowheads="1"/>
          </p:cNvSpPr>
          <p:nvPr userDrawn="1"/>
        </p:nvSpPr>
        <p:spPr bwMode="auto">
          <a:xfrm>
            <a:off x="1545443" y="6506949"/>
            <a:ext cx="146261" cy="96400"/>
          </a:xfrm>
          <a:custGeom>
            <a:avLst/>
            <a:gdLst>
              <a:gd name="T0" fmla="*/ 110347 w 514"/>
              <a:gd name="T1" fmla="*/ 77365 h 338"/>
              <a:gd name="T2" fmla="*/ 110347 w 514"/>
              <a:gd name="T3" fmla="*/ 77365 h 338"/>
              <a:gd name="T4" fmla="*/ 134264 w 514"/>
              <a:gd name="T5" fmla="*/ 48489 h 338"/>
              <a:gd name="T6" fmla="*/ 86429 w 514"/>
              <a:gd name="T7" fmla="*/ 0 h 338"/>
              <a:gd name="T8" fmla="*/ 0 w 514"/>
              <a:gd name="T9" fmla="*/ 0 h 338"/>
              <a:gd name="T10" fmla="*/ 0 w 514"/>
              <a:gd name="T11" fmla="*/ 173798 h 338"/>
              <a:gd name="T12" fmla="*/ 86429 w 514"/>
              <a:gd name="T13" fmla="*/ 173798 h 338"/>
              <a:gd name="T14" fmla="*/ 139156 w 514"/>
              <a:gd name="T15" fmla="*/ 120951 h 338"/>
              <a:gd name="T16" fmla="*/ 110347 w 514"/>
              <a:gd name="T17" fmla="*/ 77365 h 338"/>
              <a:gd name="T18" fmla="*/ 38594 w 514"/>
              <a:gd name="T19" fmla="*/ 28876 h 338"/>
              <a:gd name="T20" fmla="*/ 38594 w 514"/>
              <a:gd name="T21" fmla="*/ 28876 h 338"/>
              <a:gd name="T22" fmla="*/ 86429 w 514"/>
              <a:gd name="T23" fmla="*/ 28876 h 338"/>
              <a:gd name="T24" fmla="*/ 101106 w 514"/>
              <a:gd name="T25" fmla="*/ 48489 h 338"/>
              <a:gd name="T26" fmla="*/ 81537 w 514"/>
              <a:gd name="T27" fmla="*/ 68103 h 338"/>
              <a:gd name="T28" fmla="*/ 38594 w 514"/>
              <a:gd name="T29" fmla="*/ 68103 h 338"/>
              <a:gd name="T30" fmla="*/ 38594 w 514"/>
              <a:gd name="T31" fmla="*/ 28876 h 338"/>
              <a:gd name="T32" fmla="*/ 86429 w 514"/>
              <a:gd name="T33" fmla="*/ 144923 h 338"/>
              <a:gd name="T34" fmla="*/ 86429 w 514"/>
              <a:gd name="T35" fmla="*/ 144923 h 338"/>
              <a:gd name="T36" fmla="*/ 38594 w 514"/>
              <a:gd name="T37" fmla="*/ 144923 h 338"/>
              <a:gd name="T38" fmla="*/ 38594 w 514"/>
              <a:gd name="T39" fmla="*/ 96978 h 338"/>
              <a:gd name="T40" fmla="*/ 86429 w 514"/>
              <a:gd name="T41" fmla="*/ 96978 h 338"/>
              <a:gd name="T42" fmla="*/ 105454 w 514"/>
              <a:gd name="T43" fmla="*/ 120951 h 338"/>
              <a:gd name="T44" fmla="*/ 86429 w 514"/>
              <a:gd name="T45" fmla="*/ 144923 h 338"/>
              <a:gd name="T46" fmla="*/ 211996 w 514"/>
              <a:gd name="T47" fmla="*/ 43586 h 338"/>
              <a:gd name="T48" fmla="*/ 211996 w 514"/>
              <a:gd name="T49" fmla="*/ 43586 h 338"/>
              <a:gd name="T50" fmla="*/ 144049 w 514"/>
              <a:gd name="T51" fmla="*/ 111144 h 338"/>
              <a:gd name="T52" fmla="*/ 211996 w 514"/>
              <a:gd name="T53" fmla="*/ 178702 h 338"/>
              <a:gd name="T54" fmla="*/ 269616 w 514"/>
              <a:gd name="T55" fmla="*/ 130757 h 338"/>
              <a:gd name="T56" fmla="*/ 240806 w 514"/>
              <a:gd name="T57" fmla="*/ 130757 h 338"/>
              <a:gd name="T58" fmla="*/ 211996 w 514"/>
              <a:gd name="T59" fmla="*/ 149826 h 338"/>
              <a:gd name="T60" fmla="*/ 183186 w 514"/>
              <a:gd name="T61" fmla="*/ 120951 h 338"/>
              <a:gd name="T62" fmla="*/ 269616 w 514"/>
              <a:gd name="T63" fmla="*/ 120951 h 338"/>
              <a:gd name="T64" fmla="*/ 211996 w 514"/>
              <a:gd name="T65" fmla="*/ 43586 h 338"/>
              <a:gd name="T66" fmla="*/ 235914 w 514"/>
              <a:gd name="T67" fmla="*/ 96978 h 338"/>
              <a:gd name="T68" fmla="*/ 235914 w 514"/>
              <a:gd name="T69" fmla="*/ 96978 h 338"/>
              <a:gd name="T70" fmla="*/ 183186 w 514"/>
              <a:gd name="T71" fmla="*/ 96978 h 338"/>
              <a:gd name="T72" fmla="*/ 211996 w 514"/>
              <a:gd name="T73" fmla="*/ 68103 h 338"/>
              <a:gd name="T74" fmla="*/ 235914 w 514"/>
              <a:gd name="T75" fmla="*/ 96978 h 338"/>
              <a:gd name="T76" fmla="*/ 245698 w 514"/>
              <a:gd name="T77" fmla="*/ 9807 h 338"/>
              <a:gd name="T78" fmla="*/ 245698 w 514"/>
              <a:gd name="T79" fmla="*/ 9807 h 338"/>
              <a:gd name="T80" fmla="*/ 173402 w 514"/>
              <a:gd name="T81" fmla="*/ 9807 h 338"/>
              <a:gd name="T82" fmla="*/ 173402 w 514"/>
              <a:gd name="T83" fmla="*/ 33779 h 338"/>
              <a:gd name="T84" fmla="*/ 245698 w 514"/>
              <a:gd name="T85" fmla="*/ 33779 h 338"/>
              <a:gd name="T86" fmla="*/ 245698 w 514"/>
              <a:gd name="T87" fmla="*/ 9807 h 3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2">
              <a:lumMod val="50000"/>
            </a:schemeClr>
          </a:solidFill>
          <a:ln>
            <a:noFill/>
          </a:ln>
          <a:effectLst/>
        </p:spPr>
        <p:txBody>
          <a:bodyPr wrap="none" lIns="34290" tIns="17145" rIns="34290" bIns="17145" anchor="ctr"/>
          <a:lstStyle/>
          <a:p>
            <a:endParaRPr lang="en-US"/>
          </a:p>
        </p:txBody>
      </p:sp>
      <p:sp>
        <p:nvSpPr>
          <p:cNvPr id="16" name="Freeform 75"/>
          <p:cNvSpPr>
            <a:spLocks noChangeArrowheads="1"/>
          </p:cNvSpPr>
          <p:nvPr userDrawn="1"/>
        </p:nvSpPr>
        <p:spPr bwMode="auto">
          <a:xfrm>
            <a:off x="1300060" y="6490329"/>
            <a:ext cx="69807" cy="129641"/>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lumMod val="50000"/>
            </a:schemeClr>
          </a:solidFill>
          <a:ln>
            <a:noFill/>
          </a:ln>
          <a:effectLst/>
        </p:spPr>
        <p:txBody>
          <a:bodyPr wrap="none" lIns="34290" tIns="17145" rIns="34290" bIns="17145" anchor="ctr"/>
          <a:lstStyle/>
          <a:p>
            <a:endParaRPr lang="en-US"/>
          </a:p>
        </p:txBody>
      </p:sp>
      <p:sp>
        <p:nvSpPr>
          <p:cNvPr id="17" name="Freeform 85"/>
          <p:cNvSpPr>
            <a:spLocks noChangeArrowheads="1"/>
          </p:cNvSpPr>
          <p:nvPr userDrawn="1"/>
        </p:nvSpPr>
        <p:spPr bwMode="auto">
          <a:xfrm>
            <a:off x="978162" y="6502379"/>
            <a:ext cx="131303" cy="10554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2">
              <a:lumMod val="50000"/>
            </a:schemeClr>
          </a:solidFill>
          <a:ln>
            <a:noFill/>
          </a:ln>
          <a:effectLst/>
        </p:spPr>
        <p:txBody>
          <a:bodyPr wrap="none" lIns="34290" tIns="17145" rIns="34290" bIns="17145" anchor="ctr"/>
          <a:lstStyle/>
          <a:p>
            <a:endParaRPr lang="en-US"/>
          </a:p>
        </p:txBody>
      </p:sp>
      <p:sp>
        <p:nvSpPr>
          <p:cNvPr id="18" name="TextBox 17"/>
          <p:cNvSpPr txBox="1"/>
          <p:nvPr userDrawn="1"/>
        </p:nvSpPr>
        <p:spPr>
          <a:xfrm>
            <a:off x="10711223" y="460923"/>
            <a:ext cx="322524" cy="230832"/>
          </a:xfrm>
          <a:prstGeom prst="rect">
            <a:avLst/>
          </a:prstGeom>
          <a:noFill/>
        </p:spPr>
        <p:txBody>
          <a:bodyPr wrap="none" rtlCol="0" anchor="ctr">
            <a:spAutoFit/>
          </a:bodyPr>
          <a:lstStyle/>
          <a:p>
            <a:pPr algn="ctr"/>
            <a:fld id="{AE0D7024-2FC2-462E-B85C-83B71DB3828F}" type="slidenum">
              <a:rPr lang="en-US" sz="900" smtClean="0">
                <a:solidFill>
                  <a:schemeClr val="tx2">
                    <a:lumMod val="50000"/>
                  </a:schemeClr>
                </a:solidFill>
                <a:latin typeface="+mj-lt"/>
              </a:rPr>
              <a:t>‹#›</a:t>
            </a:fld>
            <a:endParaRPr lang="en-US" sz="900">
              <a:solidFill>
                <a:schemeClr val="tx2">
                  <a:lumMod val="50000"/>
                </a:schemeClr>
              </a:solidFill>
              <a:latin typeface="+mj-lt"/>
            </a:endParaRPr>
          </a:p>
        </p:txBody>
      </p:sp>
    </p:spTree>
    <p:extLst>
      <p:ext uri="{BB962C8B-B14F-4D97-AF65-F5344CB8AC3E}">
        <p14:creationId xmlns:p14="http://schemas.microsoft.com/office/powerpoint/2010/main" val="239779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9" name="Oval 8"/>
          <p:cNvSpPr/>
          <p:nvPr userDrawn="1"/>
        </p:nvSpPr>
        <p:spPr>
          <a:xfrm>
            <a:off x="914400" y="6428563"/>
            <a:ext cx="253173" cy="253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userDrawn="1"/>
        </p:nvSpPr>
        <p:spPr>
          <a:xfrm>
            <a:off x="1206293" y="6428563"/>
            <a:ext cx="253173" cy="253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userDrawn="1"/>
        </p:nvSpPr>
        <p:spPr>
          <a:xfrm>
            <a:off x="1486272" y="6428563"/>
            <a:ext cx="253173" cy="2531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706790" y="6416649"/>
            <a:ext cx="1260281" cy="276999"/>
          </a:xfrm>
          <a:prstGeom prst="rect">
            <a:avLst/>
          </a:prstGeom>
          <a:noFill/>
        </p:spPr>
        <p:txBody>
          <a:bodyPr wrap="none" rtlCol="0" anchor="ctr">
            <a:spAutoFit/>
          </a:bodyPr>
          <a:lstStyle/>
          <a:p>
            <a:r>
              <a:rPr lang="en-US" sz="1200" b="1">
                <a:solidFill>
                  <a:schemeClr val="bg1"/>
                </a:solidFill>
                <a:latin typeface="+mn-lt"/>
                <a:ea typeface="Lato" panose="020F0502020204030203" pitchFamily="34" charset="0"/>
                <a:cs typeface="Lato" panose="020F0502020204030203" pitchFamily="34" charset="0"/>
              </a:rPr>
              <a:t>GRAPHICBULB</a:t>
            </a:r>
          </a:p>
        </p:txBody>
      </p:sp>
      <p:sp>
        <p:nvSpPr>
          <p:cNvPr id="15" name="Freeform 69"/>
          <p:cNvSpPr>
            <a:spLocks noChangeArrowheads="1"/>
          </p:cNvSpPr>
          <p:nvPr userDrawn="1"/>
        </p:nvSpPr>
        <p:spPr bwMode="auto">
          <a:xfrm>
            <a:off x="1545443" y="6506949"/>
            <a:ext cx="146261" cy="96400"/>
          </a:xfrm>
          <a:custGeom>
            <a:avLst/>
            <a:gdLst>
              <a:gd name="T0" fmla="*/ 110347 w 514"/>
              <a:gd name="T1" fmla="*/ 77365 h 338"/>
              <a:gd name="T2" fmla="*/ 110347 w 514"/>
              <a:gd name="T3" fmla="*/ 77365 h 338"/>
              <a:gd name="T4" fmla="*/ 134264 w 514"/>
              <a:gd name="T5" fmla="*/ 48489 h 338"/>
              <a:gd name="T6" fmla="*/ 86429 w 514"/>
              <a:gd name="T7" fmla="*/ 0 h 338"/>
              <a:gd name="T8" fmla="*/ 0 w 514"/>
              <a:gd name="T9" fmla="*/ 0 h 338"/>
              <a:gd name="T10" fmla="*/ 0 w 514"/>
              <a:gd name="T11" fmla="*/ 173798 h 338"/>
              <a:gd name="T12" fmla="*/ 86429 w 514"/>
              <a:gd name="T13" fmla="*/ 173798 h 338"/>
              <a:gd name="T14" fmla="*/ 139156 w 514"/>
              <a:gd name="T15" fmla="*/ 120951 h 338"/>
              <a:gd name="T16" fmla="*/ 110347 w 514"/>
              <a:gd name="T17" fmla="*/ 77365 h 338"/>
              <a:gd name="T18" fmla="*/ 38594 w 514"/>
              <a:gd name="T19" fmla="*/ 28876 h 338"/>
              <a:gd name="T20" fmla="*/ 38594 w 514"/>
              <a:gd name="T21" fmla="*/ 28876 h 338"/>
              <a:gd name="T22" fmla="*/ 86429 w 514"/>
              <a:gd name="T23" fmla="*/ 28876 h 338"/>
              <a:gd name="T24" fmla="*/ 101106 w 514"/>
              <a:gd name="T25" fmla="*/ 48489 h 338"/>
              <a:gd name="T26" fmla="*/ 81537 w 514"/>
              <a:gd name="T27" fmla="*/ 68103 h 338"/>
              <a:gd name="T28" fmla="*/ 38594 w 514"/>
              <a:gd name="T29" fmla="*/ 68103 h 338"/>
              <a:gd name="T30" fmla="*/ 38594 w 514"/>
              <a:gd name="T31" fmla="*/ 28876 h 338"/>
              <a:gd name="T32" fmla="*/ 86429 w 514"/>
              <a:gd name="T33" fmla="*/ 144923 h 338"/>
              <a:gd name="T34" fmla="*/ 86429 w 514"/>
              <a:gd name="T35" fmla="*/ 144923 h 338"/>
              <a:gd name="T36" fmla="*/ 38594 w 514"/>
              <a:gd name="T37" fmla="*/ 144923 h 338"/>
              <a:gd name="T38" fmla="*/ 38594 w 514"/>
              <a:gd name="T39" fmla="*/ 96978 h 338"/>
              <a:gd name="T40" fmla="*/ 86429 w 514"/>
              <a:gd name="T41" fmla="*/ 96978 h 338"/>
              <a:gd name="T42" fmla="*/ 105454 w 514"/>
              <a:gd name="T43" fmla="*/ 120951 h 338"/>
              <a:gd name="T44" fmla="*/ 86429 w 514"/>
              <a:gd name="T45" fmla="*/ 144923 h 338"/>
              <a:gd name="T46" fmla="*/ 211996 w 514"/>
              <a:gd name="T47" fmla="*/ 43586 h 338"/>
              <a:gd name="T48" fmla="*/ 211996 w 514"/>
              <a:gd name="T49" fmla="*/ 43586 h 338"/>
              <a:gd name="T50" fmla="*/ 144049 w 514"/>
              <a:gd name="T51" fmla="*/ 111144 h 338"/>
              <a:gd name="T52" fmla="*/ 211996 w 514"/>
              <a:gd name="T53" fmla="*/ 178702 h 338"/>
              <a:gd name="T54" fmla="*/ 269616 w 514"/>
              <a:gd name="T55" fmla="*/ 130757 h 338"/>
              <a:gd name="T56" fmla="*/ 240806 w 514"/>
              <a:gd name="T57" fmla="*/ 130757 h 338"/>
              <a:gd name="T58" fmla="*/ 211996 w 514"/>
              <a:gd name="T59" fmla="*/ 149826 h 338"/>
              <a:gd name="T60" fmla="*/ 183186 w 514"/>
              <a:gd name="T61" fmla="*/ 120951 h 338"/>
              <a:gd name="T62" fmla="*/ 269616 w 514"/>
              <a:gd name="T63" fmla="*/ 120951 h 338"/>
              <a:gd name="T64" fmla="*/ 211996 w 514"/>
              <a:gd name="T65" fmla="*/ 43586 h 338"/>
              <a:gd name="T66" fmla="*/ 235914 w 514"/>
              <a:gd name="T67" fmla="*/ 96978 h 338"/>
              <a:gd name="T68" fmla="*/ 235914 w 514"/>
              <a:gd name="T69" fmla="*/ 96978 h 338"/>
              <a:gd name="T70" fmla="*/ 183186 w 514"/>
              <a:gd name="T71" fmla="*/ 96978 h 338"/>
              <a:gd name="T72" fmla="*/ 211996 w 514"/>
              <a:gd name="T73" fmla="*/ 68103 h 338"/>
              <a:gd name="T74" fmla="*/ 235914 w 514"/>
              <a:gd name="T75" fmla="*/ 96978 h 338"/>
              <a:gd name="T76" fmla="*/ 245698 w 514"/>
              <a:gd name="T77" fmla="*/ 9807 h 338"/>
              <a:gd name="T78" fmla="*/ 245698 w 514"/>
              <a:gd name="T79" fmla="*/ 9807 h 338"/>
              <a:gd name="T80" fmla="*/ 173402 w 514"/>
              <a:gd name="T81" fmla="*/ 9807 h 338"/>
              <a:gd name="T82" fmla="*/ 173402 w 514"/>
              <a:gd name="T83" fmla="*/ 33779 h 338"/>
              <a:gd name="T84" fmla="*/ 245698 w 514"/>
              <a:gd name="T85" fmla="*/ 33779 h 338"/>
              <a:gd name="T86" fmla="*/ 245698 w 514"/>
              <a:gd name="T87" fmla="*/ 9807 h 3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2">
              <a:lumMod val="50000"/>
            </a:schemeClr>
          </a:solidFill>
          <a:ln>
            <a:noFill/>
          </a:ln>
          <a:effectLst/>
        </p:spPr>
        <p:txBody>
          <a:bodyPr wrap="none" lIns="34290" tIns="17145" rIns="34290" bIns="17145" anchor="ctr"/>
          <a:lstStyle/>
          <a:p>
            <a:endParaRPr lang="en-US"/>
          </a:p>
        </p:txBody>
      </p:sp>
      <p:sp>
        <p:nvSpPr>
          <p:cNvPr id="16" name="Freeform 75"/>
          <p:cNvSpPr>
            <a:spLocks noChangeArrowheads="1"/>
          </p:cNvSpPr>
          <p:nvPr userDrawn="1"/>
        </p:nvSpPr>
        <p:spPr bwMode="auto">
          <a:xfrm>
            <a:off x="1300060" y="6490329"/>
            <a:ext cx="69807" cy="129641"/>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lumMod val="50000"/>
            </a:schemeClr>
          </a:solidFill>
          <a:ln>
            <a:noFill/>
          </a:ln>
          <a:effectLst/>
        </p:spPr>
        <p:txBody>
          <a:bodyPr wrap="none" lIns="34290" tIns="17145" rIns="34290" bIns="17145" anchor="ctr"/>
          <a:lstStyle/>
          <a:p>
            <a:endParaRPr lang="en-US"/>
          </a:p>
        </p:txBody>
      </p:sp>
      <p:sp>
        <p:nvSpPr>
          <p:cNvPr id="17" name="Freeform 85"/>
          <p:cNvSpPr>
            <a:spLocks noChangeArrowheads="1"/>
          </p:cNvSpPr>
          <p:nvPr userDrawn="1"/>
        </p:nvSpPr>
        <p:spPr bwMode="auto">
          <a:xfrm>
            <a:off x="978162" y="6502379"/>
            <a:ext cx="131303" cy="10554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2">
              <a:lumMod val="50000"/>
            </a:schemeClr>
          </a:solidFill>
          <a:ln>
            <a:noFill/>
          </a:ln>
          <a:effectLst/>
        </p:spPr>
        <p:txBody>
          <a:bodyPr wrap="none" lIns="34290" tIns="17145" rIns="34290" bIns="17145" anchor="ctr"/>
          <a:lstStyle/>
          <a:p>
            <a:endParaRPr lang="en-US"/>
          </a:p>
        </p:txBody>
      </p:sp>
    </p:spTree>
    <p:extLst>
      <p:ext uri="{BB962C8B-B14F-4D97-AF65-F5344CB8AC3E}">
        <p14:creationId xmlns:p14="http://schemas.microsoft.com/office/powerpoint/2010/main" val="1222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918298" y="1877093"/>
            <a:ext cx="2203704" cy="2203704"/>
          </a:xfrm>
          <a:custGeom>
            <a:avLst/>
            <a:gdLst>
              <a:gd name="connsiteX0" fmla="*/ 0 w 2203704"/>
              <a:gd name="connsiteY0" fmla="*/ 0 h 2203704"/>
              <a:gd name="connsiteX1" fmla="*/ 2203704 w 2203704"/>
              <a:gd name="connsiteY1" fmla="*/ 0 h 2203704"/>
              <a:gd name="connsiteX2" fmla="*/ 2203704 w 2203704"/>
              <a:gd name="connsiteY2" fmla="*/ 2203704 h 2203704"/>
              <a:gd name="connsiteX3" fmla="*/ 0 w 2203704"/>
              <a:gd name="connsiteY3" fmla="*/ 2203704 h 2203704"/>
            </a:gdLst>
            <a:ahLst/>
            <a:cxnLst>
              <a:cxn ang="0">
                <a:pos x="connsiteX0" y="connsiteY0"/>
              </a:cxn>
              <a:cxn ang="0">
                <a:pos x="connsiteX1" y="connsiteY1"/>
              </a:cxn>
              <a:cxn ang="0">
                <a:pos x="connsiteX2" y="connsiteY2"/>
              </a:cxn>
              <a:cxn ang="0">
                <a:pos x="connsiteX3" y="connsiteY3"/>
              </a:cxn>
            </a:cxnLst>
            <a:rect l="l" t="t" r="r" b="b"/>
            <a:pathLst>
              <a:path w="2203704" h="2203704">
                <a:moveTo>
                  <a:pt x="0" y="0"/>
                </a:moveTo>
                <a:lnTo>
                  <a:pt x="2203704" y="0"/>
                </a:lnTo>
                <a:lnTo>
                  <a:pt x="2203704" y="2203704"/>
                </a:lnTo>
                <a:lnTo>
                  <a:pt x="0" y="220370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9" name="Picture Placeholder 8"/>
          <p:cNvSpPr>
            <a:spLocks noGrp="1"/>
          </p:cNvSpPr>
          <p:nvPr>
            <p:ph type="pic" sz="quarter" idx="11" hasCustomPrompt="1"/>
          </p:nvPr>
        </p:nvSpPr>
        <p:spPr>
          <a:xfrm>
            <a:off x="3637108" y="1877093"/>
            <a:ext cx="2203704" cy="2203704"/>
          </a:xfrm>
          <a:custGeom>
            <a:avLst/>
            <a:gdLst>
              <a:gd name="connsiteX0" fmla="*/ 0 w 2203704"/>
              <a:gd name="connsiteY0" fmla="*/ 0 h 2203704"/>
              <a:gd name="connsiteX1" fmla="*/ 2203704 w 2203704"/>
              <a:gd name="connsiteY1" fmla="*/ 0 h 2203704"/>
              <a:gd name="connsiteX2" fmla="*/ 2203704 w 2203704"/>
              <a:gd name="connsiteY2" fmla="*/ 2203704 h 2203704"/>
              <a:gd name="connsiteX3" fmla="*/ 0 w 2203704"/>
              <a:gd name="connsiteY3" fmla="*/ 2203704 h 2203704"/>
            </a:gdLst>
            <a:ahLst/>
            <a:cxnLst>
              <a:cxn ang="0">
                <a:pos x="connsiteX0" y="connsiteY0"/>
              </a:cxn>
              <a:cxn ang="0">
                <a:pos x="connsiteX1" y="connsiteY1"/>
              </a:cxn>
              <a:cxn ang="0">
                <a:pos x="connsiteX2" y="connsiteY2"/>
              </a:cxn>
              <a:cxn ang="0">
                <a:pos x="connsiteX3" y="connsiteY3"/>
              </a:cxn>
            </a:cxnLst>
            <a:rect l="l" t="t" r="r" b="b"/>
            <a:pathLst>
              <a:path w="2203704" h="2203704">
                <a:moveTo>
                  <a:pt x="0" y="0"/>
                </a:moveTo>
                <a:lnTo>
                  <a:pt x="2203704" y="0"/>
                </a:lnTo>
                <a:lnTo>
                  <a:pt x="2203704" y="2203704"/>
                </a:lnTo>
                <a:lnTo>
                  <a:pt x="0" y="220370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2" hasCustomPrompt="1"/>
          </p:nvPr>
        </p:nvSpPr>
        <p:spPr>
          <a:xfrm>
            <a:off x="6355917" y="1877093"/>
            <a:ext cx="2203704" cy="2203704"/>
          </a:xfrm>
          <a:custGeom>
            <a:avLst/>
            <a:gdLst>
              <a:gd name="connsiteX0" fmla="*/ 0 w 2203704"/>
              <a:gd name="connsiteY0" fmla="*/ 0 h 2203704"/>
              <a:gd name="connsiteX1" fmla="*/ 2203704 w 2203704"/>
              <a:gd name="connsiteY1" fmla="*/ 0 h 2203704"/>
              <a:gd name="connsiteX2" fmla="*/ 2203704 w 2203704"/>
              <a:gd name="connsiteY2" fmla="*/ 2203704 h 2203704"/>
              <a:gd name="connsiteX3" fmla="*/ 0 w 2203704"/>
              <a:gd name="connsiteY3" fmla="*/ 2203704 h 2203704"/>
            </a:gdLst>
            <a:ahLst/>
            <a:cxnLst>
              <a:cxn ang="0">
                <a:pos x="connsiteX0" y="connsiteY0"/>
              </a:cxn>
              <a:cxn ang="0">
                <a:pos x="connsiteX1" y="connsiteY1"/>
              </a:cxn>
              <a:cxn ang="0">
                <a:pos x="connsiteX2" y="connsiteY2"/>
              </a:cxn>
              <a:cxn ang="0">
                <a:pos x="connsiteX3" y="connsiteY3"/>
              </a:cxn>
            </a:cxnLst>
            <a:rect l="l" t="t" r="r" b="b"/>
            <a:pathLst>
              <a:path w="2203704" h="2203704">
                <a:moveTo>
                  <a:pt x="0" y="0"/>
                </a:moveTo>
                <a:lnTo>
                  <a:pt x="2203704" y="0"/>
                </a:lnTo>
                <a:lnTo>
                  <a:pt x="2203704" y="2203704"/>
                </a:lnTo>
                <a:lnTo>
                  <a:pt x="0" y="220370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11" name="Picture Placeholder 10"/>
          <p:cNvSpPr>
            <a:spLocks noGrp="1"/>
          </p:cNvSpPr>
          <p:nvPr>
            <p:ph type="pic" sz="quarter" idx="13" hasCustomPrompt="1"/>
          </p:nvPr>
        </p:nvSpPr>
        <p:spPr>
          <a:xfrm>
            <a:off x="9074727" y="1877093"/>
            <a:ext cx="2203704" cy="2203704"/>
          </a:xfrm>
          <a:custGeom>
            <a:avLst/>
            <a:gdLst>
              <a:gd name="connsiteX0" fmla="*/ 0 w 2203704"/>
              <a:gd name="connsiteY0" fmla="*/ 0 h 2203704"/>
              <a:gd name="connsiteX1" fmla="*/ 2203704 w 2203704"/>
              <a:gd name="connsiteY1" fmla="*/ 0 h 2203704"/>
              <a:gd name="connsiteX2" fmla="*/ 2203704 w 2203704"/>
              <a:gd name="connsiteY2" fmla="*/ 2203704 h 2203704"/>
              <a:gd name="connsiteX3" fmla="*/ 0 w 2203704"/>
              <a:gd name="connsiteY3" fmla="*/ 2203704 h 2203704"/>
            </a:gdLst>
            <a:ahLst/>
            <a:cxnLst>
              <a:cxn ang="0">
                <a:pos x="connsiteX0" y="connsiteY0"/>
              </a:cxn>
              <a:cxn ang="0">
                <a:pos x="connsiteX1" y="connsiteY1"/>
              </a:cxn>
              <a:cxn ang="0">
                <a:pos x="connsiteX2" y="connsiteY2"/>
              </a:cxn>
              <a:cxn ang="0">
                <a:pos x="connsiteX3" y="connsiteY3"/>
              </a:cxn>
            </a:cxnLst>
            <a:rect l="l" t="t" r="r" b="b"/>
            <a:pathLst>
              <a:path w="2203704" h="2203704">
                <a:moveTo>
                  <a:pt x="0" y="0"/>
                </a:moveTo>
                <a:lnTo>
                  <a:pt x="2203704" y="0"/>
                </a:lnTo>
                <a:lnTo>
                  <a:pt x="2203704" y="2203704"/>
                </a:lnTo>
                <a:lnTo>
                  <a:pt x="0" y="220370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12" name="Oval 11"/>
          <p:cNvSpPr/>
          <p:nvPr userDrawn="1"/>
        </p:nvSpPr>
        <p:spPr>
          <a:xfrm>
            <a:off x="10452555"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p:cNvSpPr/>
          <p:nvPr userDrawn="1"/>
        </p:nvSpPr>
        <p:spPr>
          <a:xfrm>
            <a:off x="10744448" y="449754"/>
            <a:ext cx="253173" cy="2531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p:cNvSpPr/>
          <p:nvPr userDrawn="1"/>
        </p:nvSpPr>
        <p:spPr>
          <a:xfrm>
            <a:off x="11024427"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p:cNvSpPr/>
          <p:nvPr userDrawn="1"/>
        </p:nvSpPr>
        <p:spPr>
          <a:xfrm>
            <a:off x="914400" y="6428563"/>
            <a:ext cx="253173" cy="253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p:cNvSpPr/>
          <p:nvPr userDrawn="1"/>
        </p:nvSpPr>
        <p:spPr>
          <a:xfrm>
            <a:off x="1206293" y="6428563"/>
            <a:ext cx="253173" cy="253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userDrawn="1"/>
        </p:nvSpPr>
        <p:spPr>
          <a:xfrm>
            <a:off x="1486272" y="6428563"/>
            <a:ext cx="253173" cy="2531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userDrawn="1"/>
        </p:nvSpPr>
        <p:spPr>
          <a:xfrm>
            <a:off x="1706790" y="6416649"/>
            <a:ext cx="1260281" cy="276999"/>
          </a:xfrm>
          <a:prstGeom prst="rect">
            <a:avLst/>
          </a:prstGeom>
          <a:noFill/>
        </p:spPr>
        <p:txBody>
          <a:bodyPr wrap="none" rtlCol="0" anchor="ctr">
            <a:spAutoFit/>
          </a:bodyPr>
          <a:lstStyle/>
          <a:p>
            <a:r>
              <a:rPr lang="en-US" sz="1200" b="1">
                <a:solidFill>
                  <a:schemeClr val="bg1"/>
                </a:solidFill>
                <a:latin typeface="+mn-lt"/>
                <a:ea typeface="Lato" panose="020F0502020204030203" pitchFamily="34" charset="0"/>
                <a:cs typeface="Lato" panose="020F0502020204030203" pitchFamily="34" charset="0"/>
              </a:rPr>
              <a:t>GRAPHICBULB</a:t>
            </a:r>
          </a:p>
        </p:txBody>
      </p:sp>
      <p:sp>
        <p:nvSpPr>
          <p:cNvPr id="19" name="Freeform 5"/>
          <p:cNvSpPr>
            <a:spLocks noChangeArrowheads="1"/>
          </p:cNvSpPr>
          <p:nvPr userDrawn="1"/>
        </p:nvSpPr>
        <p:spPr bwMode="auto">
          <a:xfrm>
            <a:off x="11121648" y="513134"/>
            <a:ext cx="75935" cy="131426"/>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tx2">
              <a:lumMod val="50000"/>
            </a:schemeClr>
          </a:solidFill>
          <a:ln>
            <a:noFill/>
          </a:ln>
        </p:spPr>
        <p:txBody>
          <a:bodyPr wrap="none" anchor="ctr"/>
          <a:lstStyle/>
          <a:p>
            <a:endParaRPr lang="en-US"/>
          </a:p>
        </p:txBody>
      </p:sp>
      <p:sp>
        <p:nvSpPr>
          <p:cNvPr id="20" name="Freeform 6"/>
          <p:cNvSpPr>
            <a:spLocks noChangeArrowheads="1"/>
          </p:cNvSpPr>
          <p:nvPr userDrawn="1"/>
        </p:nvSpPr>
        <p:spPr bwMode="auto">
          <a:xfrm>
            <a:off x="10534176" y="513134"/>
            <a:ext cx="75935" cy="131426"/>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tx2">
              <a:lumMod val="50000"/>
            </a:schemeClr>
          </a:solidFill>
          <a:ln>
            <a:noFill/>
          </a:ln>
        </p:spPr>
        <p:txBody>
          <a:bodyPr wrap="none" anchor="ctr"/>
          <a:lstStyle/>
          <a:p>
            <a:endParaRPr lang="en-US"/>
          </a:p>
        </p:txBody>
      </p:sp>
      <p:sp>
        <p:nvSpPr>
          <p:cNvPr id="21" name="Freeform 69"/>
          <p:cNvSpPr>
            <a:spLocks noChangeArrowheads="1"/>
          </p:cNvSpPr>
          <p:nvPr userDrawn="1"/>
        </p:nvSpPr>
        <p:spPr bwMode="auto">
          <a:xfrm>
            <a:off x="1545443" y="6506949"/>
            <a:ext cx="146261" cy="96400"/>
          </a:xfrm>
          <a:custGeom>
            <a:avLst/>
            <a:gdLst>
              <a:gd name="T0" fmla="*/ 110347 w 514"/>
              <a:gd name="T1" fmla="*/ 77365 h 338"/>
              <a:gd name="T2" fmla="*/ 110347 w 514"/>
              <a:gd name="T3" fmla="*/ 77365 h 338"/>
              <a:gd name="T4" fmla="*/ 134264 w 514"/>
              <a:gd name="T5" fmla="*/ 48489 h 338"/>
              <a:gd name="T6" fmla="*/ 86429 w 514"/>
              <a:gd name="T7" fmla="*/ 0 h 338"/>
              <a:gd name="T8" fmla="*/ 0 w 514"/>
              <a:gd name="T9" fmla="*/ 0 h 338"/>
              <a:gd name="T10" fmla="*/ 0 w 514"/>
              <a:gd name="T11" fmla="*/ 173798 h 338"/>
              <a:gd name="T12" fmla="*/ 86429 w 514"/>
              <a:gd name="T13" fmla="*/ 173798 h 338"/>
              <a:gd name="T14" fmla="*/ 139156 w 514"/>
              <a:gd name="T15" fmla="*/ 120951 h 338"/>
              <a:gd name="T16" fmla="*/ 110347 w 514"/>
              <a:gd name="T17" fmla="*/ 77365 h 338"/>
              <a:gd name="T18" fmla="*/ 38594 w 514"/>
              <a:gd name="T19" fmla="*/ 28876 h 338"/>
              <a:gd name="T20" fmla="*/ 38594 w 514"/>
              <a:gd name="T21" fmla="*/ 28876 h 338"/>
              <a:gd name="T22" fmla="*/ 86429 w 514"/>
              <a:gd name="T23" fmla="*/ 28876 h 338"/>
              <a:gd name="T24" fmla="*/ 101106 w 514"/>
              <a:gd name="T25" fmla="*/ 48489 h 338"/>
              <a:gd name="T26" fmla="*/ 81537 w 514"/>
              <a:gd name="T27" fmla="*/ 68103 h 338"/>
              <a:gd name="T28" fmla="*/ 38594 w 514"/>
              <a:gd name="T29" fmla="*/ 68103 h 338"/>
              <a:gd name="T30" fmla="*/ 38594 w 514"/>
              <a:gd name="T31" fmla="*/ 28876 h 338"/>
              <a:gd name="T32" fmla="*/ 86429 w 514"/>
              <a:gd name="T33" fmla="*/ 144923 h 338"/>
              <a:gd name="T34" fmla="*/ 86429 w 514"/>
              <a:gd name="T35" fmla="*/ 144923 h 338"/>
              <a:gd name="T36" fmla="*/ 38594 w 514"/>
              <a:gd name="T37" fmla="*/ 144923 h 338"/>
              <a:gd name="T38" fmla="*/ 38594 w 514"/>
              <a:gd name="T39" fmla="*/ 96978 h 338"/>
              <a:gd name="T40" fmla="*/ 86429 w 514"/>
              <a:gd name="T41" fmla="*/ 96978 h 338"/>
              <a:gd name="T42" fmla="*/ 105454 w 514"/>
              <a:gd name="T43" fmla="*/ 120951 h 338"/>
              <a:gd name="T44" fmla="*/ 86429 w 514"/>
              <a:gd name="T45" fmla="*/ 144923 h 338"/>
              <a:gd name="T46" fmla="*/ 211996 w 514"/>
              <a:gd name="T47" fmla="*/ 43586 h 338"/>
              <a:gd name="T48" fmla="*/ 211996 w 514"/>
              <a:gd name="T49" fmla="*/ 43586 h 338"/>
              <a:gd name="T50" fmla="*/ 144049 w 514"/>
              <a:gd name="T51" fmla="*/ 111144 h 338"/>
              <a:gd name="T52" fmla="*/ 211996 w 514"/>
              <a:gd name="T53" fmla="*/ 178702 h 338"/>
              <a:gd name="T54" fmla="*/ 269616 w 514"/>
              <a:gd name="T55" fmla="*/ 130757 h 338"/>
              <a:gd name="T56" fmla="*/ 240806 w 514"/>
              <a:gd name="T57" fmla="*/ 130757 h 338"/>
              <a:gd name="T58" fmla="*/ 211996 w 514"/>
              <a:gd name="T59" fmla="*/ 149826 h 338"/>
              <a:gd name="T60" fmla="*/ 183186 w 514"/>
              <a:gd name="T61" fmla="*/ 120951 h 338"/>
              <a:gd name="T62" fmla="*/ 269616 w 514"/>
              <a:gd name="T63" fmla="*/ 120951 h 338"/>
              <a:gd name="T64" fmla="*/ 211996 w 514"/>
              <a:gd name="T65" fmla="*/ 43586 h 338"/>
              <a:gd name="T66" fmla="*/ 235914 w 514"/>
              <a:gd name="T67" fmla="*/ 96978 h 338"/>
              <a:gd name="T68" fmla="*/ 235914 w 514"/>
              <a:gd name="T69" fmla="*/ 96978 h 338"/>
              <a:gd name="T70" fmla="*/ 183186 w 514"/>
              <a:gd name="T71" fmla="*/ 96978 h 338"/>
              <a:gd name="T72" fmla="*/ 211996 w 514"/>
              <a:gd name="T73" fmla="*/ 68103 h 338"/>
              <a:gd name="T74" fmla="*/ 235914 w 514"/>
              <a:gd name="T75" fmla="*/ 96978 h 338"/>
              <a:gd name="T76" fmla="*/ 245698 w 514"/>
              <a:gd name="T77" fmla="*/ 9807 h 338"/>
              <a:gd name="T78" fmla="*/ 245698 w 514"/>
              <a:gd name="T79" fmla="*/ 9807 h 338"/>
              <a:gd name="T80" fmla="*/ 173402 w 514"/>
              <a:gd name="T81" fmla="*/ 9807 h 338"/>
              <a:gd name="T82" fmla="*/ 173402 w 514"/>
              <a:gd name="T83" fmla="*/ 33779 h 338"/>
              <a:gd name="T84" fmla="*/ 245698 w 514"/>
              <a:gd name="T85" fmla="*/ 33779 h 338"/>
              <a:gd name="T86" fmla="*/ 245698 w 514"/>
              <a:gd name="T87" fmla="*/ 9807 h 3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2">
              <a:lumMod val="50000"/>
            </a:schemeClr>
          </a:solidFill>
          <a:ln>
            <a:noFill/>
          </a:ln>
          <a:effectLst/>
        </p:spPr>
        <p:txBody>
          <a:bodyPr wrap="none" lIns="34290" tIns="17145" rIns="34290" bIns="17145" anchor="ctr"/>
          <a:lstStyle/>
          <a:p>
            <a:endParaRPr lang="en-US"/>
          </a:p>
        </p:txBody>
      </p:sp>
      <p:sp>
        <p:nvSpPr>
          <p:cNvPr id="22" name="Freeform 75"/>
          <p:cNvSpPr>
            <a:spLocks noChangeArrowheads="1"/>
          </p:cNvSpPr>
          <p:nvPr userDrawn="1"/>
        </p:nvSpPr>
        <p:spPr bwMode="auto">
          <a:xfrm>
            <a:off x="1300060" y="6490329"/>
            <a:ext cx="69807" cy="129641"/>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lumMod val="50000"/>
            </a:schemeClr>
          </a:solidFill>
          <a:ln>
            <a:noFill/>
          </a:ln>
          <a:effectLst/>
        </p:spPr>
        <p:txBody>
          <a:bodyPr wrap="none" lIns="34290" tIns="17145" rIns="34290" bIns="17145" anchor="ctr"/>
          <a:lstStyle/>
          <a:p>
            <a:endParaRPr lang="en-US"/>
          </a:p>
        </p:txBody>
      </p:sp>
      <p:sp>
        <p:nvSpPr>
          <p:cNvPr id="23" name="Freeform 85"/>
          <p:cNvSpPr>
            <a:spLocks noChangeArrowheads="1"/>
          </p:cNvSpPr>
          <p:nvPr userDrawn="1"/>
        </p:nvSpPr>
        <p:spPr bwMode="auto">
          <a:xfrm>
            <a:off x="978162" y="6502379"/>
            <a:ext cx="131303" cy="10554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2">
              <a:lumMod val="50000"/>
            </a:schemeClr>
          </a:solidFill>
          <a:ln>
            <a:noFill/>
          </a:ln>
          <a:effectLst/>
        </p:spPr>
        <p:txBody>
          <a:bodyPr wrap="none" lIns="34290" tIns="17145" rIns="34290" bIns="17145" anchor="ctr"/>
          <a:lstStyle/>
          <a:p>
            <a:endParaRPr lang="en-US"/>
          </a:p>
        </p:txBody>
      </p:sp>
      <p:sp>
        <p:nvSpPr>
          <p:cNvPr id="24" name="TextBox 23"/>
          <p:cNvSpPr txBox="1"/>
          <p:nvPr userDrawn="1"/>
        </p:nvSpPr>
        <p:spPr>
          <a:xfrm>
            <a:off x="10711223" y="460923"/>
            <a:ext cx="322524" cy="230832"/>
          </a:xfrm>
          <a:prstGeom prst="rect">
            <a:avLst/>
          </a:prstGeom>
          <a:noFill/>
        </p:spPr>
        <p:txBody>
          <a:bodyPr wrap="none" rtlCol="0" anchor="ctr">
            <a:spAutoFit/>
          </a:bodyPr>
          <a:lstStyle/>
          <a:p>
            <a:pPr algn="ctr"/>
            <a:fld id="{AE0D7024-2FC2-462E-B85C-83B71DB3828F}" type="slidenum">
              <a:rPr lang="en-US" sz="900" smtClean="0">
                <a:solidFill>
                  <a:schemeClr val="tx2">
                    <a:lumMod val="50000"/>
                  </a:schemeClr>
                </a:solidFill>
                <a:latin typeface="+mj-lt"/>
              </a:rPr>
              <a:t>‹#›</a:t>
            </a:fld>
            <a:endParaRPr lang="en-US" sz="900">
              <a:solidFill>
                <a:schemeClr val="tx2">
                  <a:lumMod val="50000"/>
                </a:schemeClr>
              </a:solidFill>
              <a:latin typeface="+mj-lt"/>
            </a:endParaRPr>
          </a:p>
        </p:txBody>
      </p:sp>
    </p:spTree>
    <p:extLst>
      <p:ext uri="{BB962C8B-B14F-4D97-AF65-F5344CB8AC3E}">
        <p14:creationId xmlns:p14="http://schemas.microsoft.com/office/powerpoint/2010/main" val="1648385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918298" y="1706879"/>
            <a:ext cx="2589826" cy="2055224"/>
          </a:xfrm>
          <a:custGeom>
            <a:avLst/>
            <a:gdLst>
              <a:gd name="connsiteX0" fmla="*/ 0 w 2589826"/>
              <a:gd name="connsiteY0" fmla="*/ 0 h 2055224"/>
              <a:gd name="connsiteX1" fmla="*/ 2589826 w 2589826"/>
              <a:gd name="connsiteY1" fmla="*/ 0 h 2055224"/>
              <a:gd name="connsiteX2" fmla="*/ 2589826 w 2589826"/>
              <a:gd name="connsiteY2" fmla="*/ 2055224 h 2055224"/>
              <a:gd name="connsiteX3" fmla="*/ 0 w 2589826"/>
              <a:gd name="connsiteY3" fmla="*/ 2055224 h 2055224"/>
            </a:gdLst>
            <a:ahLst/>
            <a:cxnLst>
              <a:cxn ang="0">
                <a:pos x="connsiteX0" y="connsiteY0"/>
              </a:cxn>
              <a:cxn ang="0">
                <a:pos x="connsiteX1" y="connsiteY1"/>
              </a:cxn>
              <a:cxn ang="0">
                <a:pos x="connsiteX2" y="connsiteY2"/>
              </a:cxn>
              <a:cxn ang="0">
                <a:pos x="connsiteX3" y="connsiteY3"/>
              </a:cxn>
            </a:cxnLst>
            <a:rect l="l" t="t" r="r" b="b"/>
            <a:pathLst>
              <a:path w="2589826" h="2055224">
                <a:moveTo>
                  <a:pt x="0" y="0"/>
                </a:moveTo>
                <a:lnTo>
                  <a:pt x="2589826" y="0"/>
                </a:lnTo>
                <a:lnTo>
                  <a:pt x="2589826" y="2055224"/>
                </a:lnTo>
                <a:lnTo>
                  <a:pt x="0" y="205522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9" name="Picture Placeholder 8"/>
          <p:cNvSpPr>
            <a:spLocks noGrp="1"/>
          </p:cNvSpPr>
          <p:nvPr>
            <p:ph type="pic" sz="quarter" idx="11" hasCustomPrompt="1"/>
          </p:nvPr>
        </p:nvSpPr>
        <p:spPr>
          <a:xfrm>
            <a:off x="6097949" y="1706879"/>
            <a:ext cx="2589826" cy="2055224"/>
          </a:xfrm>
          <a:custGeom>
            <a:avLst/>
            <a:gdLst>
              <a:gd name="connsiteX0" fmla="*/ 0 w 2589826"/>
              <a:gd name="connsiteY0" fmla="*/ 0 h 2055224"/>
              <a:gd name="connsiteX1" fmla="*/ 2589826 w 2589826"/>
              <a:gd name="connsiteY1" fmla="*/ 0 h 2055224"/>
              <a:gd name="connsiteX2" fmla="*/ 2589826 w 2589826"/>
              <a:gd name="connsiteY2" fmla="*/ 2055224 h 2055224"/>
              <a:gd name="connsiteX3" fmla="*/ 0 w 2589826"/>
              <a:gd name="connsiteY3" fmla="*/ 2055224 h 2055224"/>
            </a:gdLst>
            <a:ahLst/>
            <a:cxnLst>
              <a:cxn ang="0">
                <a:pos x="connsiteX0" y="connsiteY0"/>
              </a:cxn>
              <a:cxn ang="0">
                <a:pos x="connsiteX1" y="connsiteY1"/>
              </a:cxn>
              <a:cxn ang="0">
                <a:pos x="connsiteX2" y="connsiteY2"/>
              </a:cxn>
              <a:cxn ang="0">
                <a:pos x="connsiteX3" y="connsiteY3"/>
              </a:cxn>
            </a:cxnLst>
            <a:rect l="l" t="t" r="r" b="b"/>
            <a:pathLst>
              <a:path w="2589826" h="2055224">
                <a:moveTo>
                  <a:pt x="0" y="0"/>
                </a:moveTo>
                <a:lnTo>
                  <a:pt x="2589826" y="0"/>
                </a:lnTo>
                <a:lnTo>
                  <a:pt x="2589826" y="2055224"/>
                </a:lnTo>
                <a:lnTo>
                  <a:pt x="0" y="205522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2" hasCustomPrompt="1"/>
          </p:nvPr>
        </p:nvSpPr>
        <p:spPr>
          <a:xfrm>
            <a:off x="3508124" y="3762103"/>
            <a:ext cx="2589826" cy="2055224"/>
          </a:xfrm>
          <a:custGeom>
            <a:avLst/>
            <a:gdLst>
              <a:gd name="connsiteX0" fmla="*/ 0 w 2589826"/>
              <a:gd name="connsiteY0" fmla="*/ 0 h 2055224"/>
              <a:gd name="connsiteX1" fmla="*/ 2589826 w 2589826"/>
              <a:gd name="connsiteY1" fmla="*/ 0 h 2055224"/>
              <a:gd name="connsiteX2" fmla="*/ 2589826 w 2589826"/>
              <a:gd name="connsiteY2" fmla="*/ 2055224 h 2055224"/>
              <a:gd name="connsiteX3" fmla="*/ 0 w 2589826"/>
              <a:gd name="connsiteY3" fmla="*/ 2055224 h 2055224"/>
            </a:gdLst>
            <a:ahLst/>
            <a:cxnLst>
              <a:cxn ang="0">
                <a:pos x="connsiteX0" y="connsiteY0"/>
              </a:cxn>
              <a:cxn ang="0">
                <a:pos x="connsiteX1" y="connsiteY1"/>
              </a:cxn>
              <a:cxn ang="0">
                <a:pos x="connsiteX2" y="connsiteY2"/>
              </a:cxn>
              <a:cxn ang="0">
                <a:pos x="connsiteX3" y="connsiteY3"/>
              </a:cxn>
            </a:cxnLst>
            <a:rect l="l" t="t" r="r" b="b"/>
            <a:pathLst>
              <a:path w="2589826" h="2055224">
                <a:moveTo>
                  <a:pt x="0" y="0"/>
                </a:moveTo>
                <a:lnTo>
                  <a:pt x="2589826" y="0"/>
                </a:lnTo>
                <a:lnTo>
                  <a:pt x="2589826" y="2055224"/>
                </a:lnTo>
                <a:lnTo>
                  <a:pt x="0" y="205522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11" name="Picture Placeholder 10"/>
          <p:cNvSpPr>
            <a:spLocks noGrp="1"/>
          </p:cNvSpPr>
          <p:nvPr>
            <p:ph type="pic" sz="quarter" idx="13" hasCustomPrompt="1"/>
          </p:nvPr>
        </p:nvSpPr>
        <p:spPr>
          <a:xfrm>
            <a:off x="8687775" y="3762103"/>
            <a:ext cx="2589826" cy="2055224"/>
          </a:xfrm>
          <a:custGeom>
            <a:avLst/>
            <a:gdLst>
              <a:gd name="connsiteX0" fmla="*/ 0 w 2589826"/>
              <a:gd name="connsiteY0" fmla="*/ 0 h 2055224"/>
              <a:gd name="connsiteX1" fmla="*/ 2589826 w 2589826"/>
              <a:gd name="connsiteY1" fmla="*/ 0 h 2055224"/>
              <a:gd name="connsiteX2" fmla="*/ 2589826 w 2589826"/>
              <a:gd name="connsiteY2" fmla="*/ 2055224 h 2055224"/>
              <a:gd name="connsiteX3" fmla="*/ 0 w 2589826"/>
              <a:gd name="connsiteY3" fmla="*/ 2055224 h 2055224"/>
            </a:gdLst>
            <a:ahLst/>
            <a:cxnLst>
              <a:cxn ang="0">
                <a:pos x="connsiteX0" y="connsiteY0"/>
              </a:cxn>
              <a:cxn ang="0">
                <a:pos x="connsiteX1" y="connsiteY1"/>
              </a:cxn>
              <a:cxn ang="0">
                <a:pos x="connsiteX2" y="connsiteY2"/>
              </a:cxn>
              <a:cxn ang="0">
                <a:pos x="connsiteX3" y="connsiteY3"/>
              </a:cxn>
            </a:cxnLst>
            <a:rect l="l" t="t" r="r" b="b"/>
            <a:pathLst>
              <a:path w="2589826" h="2055224">
                <a:moveTo>
                  <a:pt x="0" y="0"/>
                </a:moveTo>
                <a:lnTo>
                  <a:pt x="2589826" y="0"/>
                </a:lnTo>
                <a:lnTo>
                  <a:pt x="2589826" y="2055224"/>
                </a:lnTo>
                <a:lnTo>
                  <a:pt x="0" y="2055224"/>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12" name="Oval 11"/>
          <p:cNvSpPr/>
          <p:nvPr userDrawn="1"/>
        </p:nvSpPr>
        <p:spPr>
          <a:xfrm>
            <a:off x="10452555"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p:cNvSpPr/>
          <p:nvPr userDrawn="1"/>
        </p:nvSpPr>
        <p:spPr>
          <a:xfrm>
            <a:off x="10744448" y="449754"/>
            <a:ext cx="253173" cy="2531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p:cNvSpPr/>
          <p:nvPr userDrawn="1"/>
        </p:nvSpPr>
        <p:spPr>
          <a:xfrm>
            <a:off x="11024427"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p:cNvSpPr/>
          <p:nvPr userDrawn="1"/>
        </p:nvSpPr>
        <p:spPr>
          <a:xfrm>
            <a:off x="914400" y="6428563"/>
            <a:ext cx="253173" cy="253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p:cNvSpPr/>
          <p:nvPr userDrawn="1"/>
        </p:nvSpPr>
        <p:spPr>
          <a:xfrm>
            <a:off x="1206293" y="6428563"/>
            <a:ext cx="253173" cy="253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userDrawn="1"/>
        </p:nvSpPr>
        <p:spPr>
          <a:xfrm>
            <a:off x="1486272" y="6428563"/>
            <a:ext cx="253173" cy="2531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userDrawn="1"/>
        </p:nvSpPr>
        <p:spPr>
          <a:xfrm>
            <a:off x="1706790" y="6416649"/>
            <a:ext cx="1260281" cy="276999"/>
          </a:xfrm>
          <a:prstGeom prst="rect">
            <a:avLst/>
          </a:prstGeom>
          <a:noFill/>
        </p:spPr>
        <p:txBody>
          <a:bodyPr wrap="none" rtlCol="0" anchor="ctr">
            <a:spAutoFit/>
          </a:bodyPr>
          <a:lstStyle/>
          <a:p>
            <a:r>
              <a:rPr lang="en-US" sz="1200" b="1">
                <a:solidFill>
                  <a:schemeClr val="bg1"/>
                </a:solidFill>
                <a:latin typeface="+mn-lt"/>
                <a:ea typeface="Lato" panose="020F0502020204030203" pitchFamily="34" charset="0"/>
                <a:cs typeface="Lato" panose="020F0502020204030203" pitchFamily="34" charset="0"/>
              </a:rPr>
              <a:t>GRAPHICBULB</a:t>
            </a:r>
          </a:p>
        </p:txBody>
      </p:sp>
      <p:sp>
        <p:nvSpPr>
          <p:cNvPr id="19" name="Freeform 5"/>
          <p:cNvSpPr>
            <a:spLocks noChangeArrowheads="1"/>
          </p:cNvSpPr>
          <p:nvPr userDrawn="1"/>
        </p:nvSpPr>
        <p:spPr bwMode="auto">
          <a:xfrm>
            <a:off x="11121648" y="513134"/>
            <a:ext cx="75935" cy="131426"/>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tx2">
              <a:lumMod val="50000"/>
            </a:schemeClr>
          </a:solidFill>
          <a:ln>
            <a:noFill/>
          </a:ln>
        </p:spPr>
        <p:txBody>
          <a:bodyPr wrap="none" anchor="ctr"/>
          <a:lstStyle/>
          <a:p>
            <a:endParaRPr lang="en-US"/>
          </a:p>
        </p:txBody>
      </p:sp>
      <p:sp>
        <p:nvSpPr>
          <p:cNvPr id="20" name="Freeform 6"/>
          <p:cNvSpPr>
            <a:spLocks noChangeArrowheads="1"/>
          </p:cNvSpPr>
          <p:nvPr userDrawn="1"/>
        </p:nvSpPr>
        <p:spPr bwMode="auto">
          <a:xfrm>
            <a:off x="10534176" y="513134"/>
            <a:ext cx="75935" cy="131426"/>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tx2">
              <a:lumMod val="50000"/>
            </a:schemeClr>
          </a:solidFill>
          <a:ln>
            <a:noFill/>
          </a:ln>
        </p:spPr>
        <p:txBody>
          <a:bodyPr wrap="none" anchor="ctr"/>
          <a:lstStyle/>
          <a:p>
            <a:endParaRPr lang="en-US"/>
          </a:p>
        </p:txBody>
      </p:sp>
      <p:sp>
        <p:nvSpPr>
          <p:cNvPr id="21" name="Freeform 69"/>
          <p:cNvSpPr>
            <a:spLocks noChangeArrowheads="1"/>
          </p:cNvSpPr>
          <p:nvPr userDrawn="1"/>
        </p:nvSpPr>
        <p:spPr bwMode="auto">
          <a:xfrm>
            <a:off x="1545443" y="6506949"/>
            <a:ext cx="146261" cy="96400"/>
          </a:xfrm>
          <a:custGeom>
            <a:avLst/>
            <a:gdLst>
              <a:gd name="T0" fmla="*/ 110347 w 514"/>
              <a:gd name="T1" fmla="*/ 77365 h 338"/>
              <a:gd name="T2" fmla="*/ 110347 w 514"/>
              <a:gd name="T3" fmla="*/ 77365 h 338"/>
              <a:gd name="T4" fmla="*/ 134264 w 514"/>
              <a:gd name="T5" fmla="*/ 48489 h 338"/>
              <a:gd name="T6" fmla="*/ 86429 w 514"/>
              <a:gd name="T7" fmla="*/ 0 h 338"/>
              <a:gd name="T8" fmla="*/ 0 w 514"/>
              <a:gd name="T9" fmla="*/ 0 h 338"/>
              <a:gd name="T10" fmla="*/ 0 w 514"/>
              <a:gd name="T11" fmla="*/ 173798 h 338"/>
              <a:gd name="T12" fmla="*/ 86429 w 514"/>
              <a:gd name="T13" fmla="*/ 173798 h 338"/>
              <a:gd name="T14" fmla="*/ 139156 w 514"/>
              <a:gd name="T15" fmla="*/ 120951 h 338"/>
              <a:gd name="T16" fmla="*/ 110347 w 514"/>
              <a:gd name="T17" fmla="*/ 77365 h 338"/>
              <a:gd name="T18" fmla="*/ 38594 w 514"/>
              <a:gd name="T19" fmla="*/ 28876 h 338"/>
              <a:gd name="T20" fmla="*/ 38594 w 514"/>
              <a:gd name="T21" fmla="*/ 28876 h 338"/>
              <a:gd name="T22" fmla="*/ 86429 w 514"/>
              <a:gd name="T23" fmla="*/ 28876 h 338"/>
              <a:gd name="T24" fmla="*/ 101106 w 514"/>
              <a:gd name="T25" fmla="*/ 48489 h 338"/>
              <a:gd name="T26" fmla="*/ 81537 w 514"/>
              <a:gd name="T27" fmla="*/ 68103 h 338"/>
              <a:gd name="T28" fmla="*/ 38594 w 514"/>
              <a:gd name="T29" fmla="*/ 68103 h 338"/>
              <a:gd name="T30" fmla="*/ 38594 w 514"/>
              <a:gd name="T31" fmla="*/ 28876 h 338"/>
              <a:gd name="T32" fmla="*/ 86429 w 514"/>
              <a:gd name="T33" fmla="*/ 144923 h 338"/>
              <a:gd name="T34" fmla="*/ 86429 w 514"/>
              <a:gd name="T35" fmla="*/ 144923 h 338"/>
              <a:gd name="T36" fmla="*/ 38594 w 514"/>
              <a:gd name="T37" fmla="*/ 144923 h 338"/>
              <a:gd name="T38" fmla="*/ 38594 w 514"/>
              <a:gd name="T39" fmla="*/ 96978 h 338"/>
              <a:gd name="T40" fmla="*/ 86429 w 514"/>
              <a:gd name="T41" fmla="*/ 96978 h 338"/>
              <a:gd name="T42" fmla="*/ 105454 w 514"/>
              <a:gd name="T43" fmla="*/ 120951 h 338"/>
              <a:gd name="T44" fmla="*/ 86429 w 514"/>
              <a:gd name="T45" fmla="*/ 144923 h 338"/>
              <a:gd name="T46" fmla="*/ 211996 w 514"/>
              <a:gd name="T47" fmla="*/ 43586 h 338"/>
              <a:gd name="T48" fmla="*/ 211996 w 514"/>
              <a:gd name="T49" fmla="*/ 43586 h 338"/>
              <a:gd name="T50" fmla="*/ 144049 w 514"/>
              <a:gd name="T51" fmla="*/ 111144 h 338"/>
              <a:gd name="T52" fmla="*/ 211996 w 514"/>
              <a:gd name="T53" fmla="*/ 178702 h 338"/>
              <a:gd name="T54" fmla="*/ 269616 w 514"/>
              <a:gd name="T55" fmla="*/ 130757 h 338"/>
              <a:gd name="T56" fmla="*/ 240806 w 514"/>
              <a:gd name="T57" fmla="*/ 130757 h 338"/>
              <a:gd name="T58" fmla="*/ 211996 w 514"/>
              <a:gd name="T59" fmla="*/ 149826 h 338"/>
              <a:gd name="T60" fmla="*/ 183186 w 514"/>
              <a:gd name="T61" fmla="*/ 120951 h 338"/>
              <a:gd name="T62" fmla="*/ 269616 w 514"/>
              <a:gd name="T63" fmla="*/ 120951 h 338"/>
              <a:gd name="T64" fmla="*/ 211996 w 514"/>
              <a:gd name="T65" fmla="*/ 43586 h 338"/>
              <a:gd name="T66" fmla="*/ 235914 w 514"/>
              <a:gd name="T67" fmla="*/ 96978 h 338"/>
              <a:gd name="T68" fmla="*/ 235914 w 514"/>
              <a:gd name="T69" fmla="*/ 96978 h 338"/>
              <a:gd name="T70" fmla="*/ 183186 w 514"/>
              <a:gd name="T71" fmla="*/ 96978 h 338"/>
              <a:gd name="T72" fmla="*/ 211996 w 514"/>
              <a:gd name="T73" fmla="*/ 68103 h 338"/>
              <a:gd name="T74" fmla="*/ 235914 w 514"/>
              <a:gd name="T75" fmla="*/ 96978 h 338"/>
              <a:gd name="T76" fmla="*/ 245698 w 514"/>
              <a:gd name="T77" fmla="*/ 9807 h 338"/>
              <a:gd name="T78" fmla="*/ 245698 w 514"/>
              <a:gd name="T79" fmla="*/ 9807 h 338"/>
              <a:gd name="T80" fmla="*/ 173402 w 514"/>
              <a:gd name="T81" fmla="*/ 9807 h 338"/>
              <a:gd name="T82" fmla="*/ 173402 w 514"/>
              <a:gd name="T83" fmla="*/ 33779 h 338"/>
              <a:gd name="T84" fmla="*/ 245698 w 514"/>
              <a:gd name="T85" fmla="*/ 33779 h 338"/>
              <a:gd name="T86" fmla="*/ 245698 w 514"/>
              <a:gd name="T87" fmla="*/ 9807 h 3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2">
              <a:lumMod val="50000"/>
            </a:schemeClr>
          </a:solidFill>
          <a:ln>
            <a:noFill/>
          </a:ln>
          <a:effectLst/>
        </p:spPr>
        <p:txBody>
          <a:bodyPr wrap="none" lIns="34290" tIns="17145" rIns="34290" bIns="17145" anchor="ctr"/>
          <a:lstStyle/>
          <a:p>
            <a:endParaRPr lang="en-US"/>
          </a:p>
        </p:txBody>
      </p:sp>
      <p:sp>
        <p:nvSpPr>
          <p:cNvPr id="22" name="Freeform 75"/>
          <p:cNvSpPr>
            <a:spLocks noChangeArrowheads="1"/>
          </p:cNvSpPr>
          <p:nvPr userDrawn="1"/>
        </p:nvSpPr>
        <p:spPr bwMode="auto">
          <a:xfrm>
            <a:off x="1300060" y="6490329"/>
            <a:ext cx="69807" cy="129641"/>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lumMod val="50000"/>
            </a:schemeClr>
          </a:solidFill>
          <a:ln>
            <a:noFill/>
          </a:ln>
          <a:effectLst/>
        </p:spPr>
        <p:txBody>
          <a:bodyPr wrap="none" lIns="34290" tIns="17145" rIns="34290" bIns="17145" anchor="ctr"/>
          <a:lstStyle/>
          <a:p>
            <a:endParaRPr lang="en-US"/>
          </a:p>
        </p:txBody>
      </p:sp>
      <p:sp>
        <p:nvSpPr>
          <p:cNvPr id="23" name="Freeform 85"/>
          <p:cNvSpPr>
            <a:spLocks noChangeArrowheads="1"/>
          </p:cNvSpPr>
          <p:nvPr userDrawn="1"/>
        </p:nvSpPr>
        <p:spPr bwMode="auto">
          <a:xfrm>
            <a:off x="978162" y="6502379"/>
            <a:ext cx="131303" cy="10554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2">
              <a:lumMod val="50000"/>
            </a:schemeClr>
          </a:solidFill>
          <a:ln>
            <a:noFill/>
          </a:ln>
          <a:effectLst/>
        </p:spPr>
        <p:txBody>
          <a:bodyPr wrap="none" lIns="34290" tIns="17145" rIns="34290" bIns="17145" anchor="ctr"/>
          <a:lstStyle/>
          <a:p>
            <a:endParaRPr lang="en-US"/>
          </a:p>
        </p:txBody>
      </p:sp>
      <p:sp>
        <p:nvSpPr>
          <p:cNvPr id="24" name="TextBox 23"/>
          <p:cNvSpPr txBox="1"/>
          <p:nvPr userDrawn="1"/>
        </p:nvSpPr>
        <p:spPr>
          <a:xfrm>
            <a:off x="10711223" y="460923"/>
            <a:ext cx="322524" cy="230832"/>
          </a:xfrm>
          <a:prstGeom prst="rect">
            <a:avLst/>
          </a:prstGeom>
          <a:noFill/>
        </p:spPr>
        <p:txBody>
          <a:bodyPr wrap="none" rtlCol="0" anchor="ctr">
            <a:spAutoFit/>
          </a:bodyPr>
          <a:lstStyle/>
          <a:p>
            <a:pPr algn="ctr"/>
            <a:fld id="{AE0D7024-2FC2-462E-B85C-83B71DB3828F}" type="slidenum">
              <a:rPr lang="en-US" sz="900" smtClean="0">
                <a:solidFill>
                  <a:schemeClr val="tx2">
                    <a:lumMod val="50000"/>
                  </a:schemeClr>
                </a:solidFill>
                <a:latin typeface="+mj-lt"/>
              </a:rPr>
              <a:t>‹#›</a:t>
            </a:fld>
            <a:endParaRPr lang="en-US" sz="900">
              <a:solidFill>
                <a:schemeClr val="tx2">
                  <a:lumMod val="50000"/>
                </a:schemeClr>
              </a:solidFill>
              <a:latin typeface="+mj-lt"/>
            </a:endParaRPr>
          </a:p>
        </p:txBody>
      </p:sp>
    </p:spTree>
    <p:extLst>
      <p:ext uri="{BB962C8B-B14F-4D97-AF65-F5344CB8AC3E}">
        <p14:creationId xmlns:p14="http://schemas.microsoft.com/office/powerpoint/2010/main" val="226256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18752" y="1917215"/>
            <a:ext cx="4760037" cy="2678153"/>
          </a:xfrm>
          <a:custGeom>
            <a:avLst/>
            <a:gdLst>
              <a:gd name="connsiteX0" fmla="*/ 0 w 4760037"/>
              <a:gd name="connsiteY0" fmla="*/ 0 h 2678153"/>
              <a:gd name="connsiteX1" fmla="*/ 4760037 w 4760037"/>
              <a:gd name="connsiteY1" fmla="*/ 0 h 2678153"/>
              <a:gd name="connsiteX2" fmla="*/ 4760037 w 4760037"/>
              <a:gd name="connsiteY2" fmla="*/ 2678153 h 2678153"/>
              <a:gd name="connsiteX3" fmla="*/ 0 w 4760037"/>
              <a:gd name="connsiteY3" fmla="*/ 2678153 h 2678153"/>
            </a:gdLst>
            <a:ahLst/>
            <a:cxnLst>
              <a:cxn ang="0">
                <a:pos x="connsiteX0" y="connsiteY0"/>
              </a:cxn>
              <a:cxn ang="0">
                <a:pos x="connsiteX1" y="connsiteY1"/>
              </a:cxn>
              <a:cxn ang="0">
                <a:pos x="connsiteX2" y="connsiteY2"/>
              </a:cxn>
              <a:cxn ang="0">
                <a:pos x="connsiteX3" y="connsiteY3"/>
              </a:cxn>
            </a:cxnLst>
            <a:rect l="l" t="t" r="r" b="b"/>
            <a:pathLst>
              <a:path w="4760037" h="2678153">
                <a:moveTo>
                  <a:pt x="0" y="0"/>
                </a:moveTo>
                <a:lnTo>
                  <a:pt x="4760037" y="0"/>
                </a:lnTo>
                <a:lnTo>
                  <a:pt x="4760037" y="2678153"/>
                </a:lnTo>
                <a:lnTo>
                  <a:pt x="0" y="2678153"/>
                </a:lnTo>
                <a:close/>
              </a:path>
            </a:pathLst>
          </a:custGeom>
        </p:spPr>
        <p:txBody>
          <a:bodyPr wrap="square">
            <a:noAutofit/>
          </a:bodyPr>
          <a:lstStyle>
            <a:lvl1pPr>
              <a:defRPr sz="1200" b="0">
                <a:solidFill>
                  <a:schemeClr val="accent2"/>
                </a:solidFill>
              </a:defRPr>
            </a:lvl1pPr>
          </a:lstStyle>
          <a:p>
            <a:r>
              <a:rPr lang="vi-VN"/>
              <a:t>Drag &amp; Drop Image</a:t>
            </a:r>
            <a:endParaRPr lang="en-US"/>
          </a:p>
        </p:txBody>
      </p:sp>
      <p:sp>
        <p:nvSpPr>
          <p:cNvPr id="6" name="Oval 5"/>
          <p:cNvSpPr/>
          <p:nvPr userDrawn="1"/>
        </p:nvSpPr>
        <p:spPr>
          <a:xfrm>
            <a:off x="10452555"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userDrawn="1"/>
        </p:nvSpPr>
        <p:spPr>
          <a:xfrm>
            <a:off x="10744448" y="449754"/>
            <a:ext cx="253173" cy="2531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userDrawn="1"/>
        </p:nvSpPr>
        <p:spPr>
          <a:xfrm>
            <a:off x="11024427" y="449753"/>
            <a:ext cx="253173" cy="2531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p:cNvSpPr/>
          <p:nvPr userDrawn="1"/>
        </p:nvSpPr>
        <p:spPr>
          <a:xfrm>
            <a:off x="914400" y="6428563"/>
            <a:ext cx="253173" cy="253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userDrawn="1"/>
        </p:nvSpPr>
        <p:spPr>
          <a:xfrm>
            <a:off x="1206293" y="6428563"/>
            <a:ext cx="253173" cy="253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userDrawn="1"/>
        </p:nvSpPr>
        <p:spPr>
          <a:xfrm>
            <a:off x="1486272" y="6428563"/>
            <a:ext cx="253173" cy="2531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706790" y="6416649"/>
            <a:ext cx="1260281" cy="276999"/>
          </a:xfrm>
          <a:prstGeom prst="rect">
            <a:avLst/>
          </a:prstGeom>
          <a:noFill/>
        </p:spPr>
        <p:txBody>
          <a:bodyPr wrap="none" rtlCol="0" anchor="ctr">
            <a:spAutoFit/>
          </a:bodyPr>
          <a:lstStyle/>
          <a:p>
            <a:r>
              <a:rPr lang="en-US" sz="1200" b="1">
                <a:solidFill>
                  <a:schemeClr val="bg1"/>
                </a:solidFill>
                <a:latin typeface="+mn-lt"/>
                <a:ea typeface="Lato" panose="020F0502020204030203" pitchFamily="34" charset="0"/>
                <a:cs typeface="Lato" panose="020F0502020204030203" pitchFamily="34" charset="0"/>
              </a:rPr>
              <a:t>GRAPHICBULB</a:t>
            </a:r>
          </a:p>
        </p:txBody>
      </p:sp>
      <p:sp>
        <p:nvSpPr>
          <p:cNvPr id="13" name="Freeform 5"/>
          <p:cNvSpPr>
            <a:spLocks noChangeArrowheads="1"/>
          </p:cNvSpPr>
          <p:nvPr userDrawn="1"/>
        </p:nvSpPr>
        <p:spPr bwMode="auto">
          <a:xfrm>
            <a:off x="11121648" y="513134"/>
            <a:ext cx="75935" cy="131426"/>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tx2">
              <a:lumMod val="50000"/>
            </a:schemeClr>
          </a:solidFill>
          <a:ln>
            <a:noFill/>
          </a:ln>
        </p:spPr>
        <p:txBody>
          <a:bodyPr wrap="none" anchor="ctr"/>
          <a:lstStyle/>
          <a:p>
            <a:endParaRPr lang="en-US"/>
          </a:p>
        </p:txBody>
      </p:sp>
      <p:sp>
        <p:nvSpPr>
          <p:cNvPr id="14" name="Freeform 6"/>
          <p:cNvSpPr>
            <a:spLocks noChangeArrowheads="1"/>
          </p:cNvSpPr>
          <p:nvPr userDrawn="1"/>
        </p:nvSpPr>
        <p:spPr bwMode="auto">
          <a:xfrm>
            <a:off x="10534176" y="513134"/>
            <a:ext cx="75935" cy="131426"/>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tx2">
              <a:lumMod val="50000"/>
            </a:schemeClr>
          </a:solidFill>
          <a:ln>
            <a:noFill/>
          </a:ln>
        </p:spPr>
        <p:txBody>
          <a:bodyPr wrap="none" anchor="ctr"/>
          <a:lstStyle/>
          <a:p>
            <a:endParaRPr lang="en-US"/>
          </a:p>
        </p:txBody>
      </p:sp>
      <p:sp>
        <p:nvSpPr>
          <p:cNvPr id="15" name="Freeform 69"/>
          <p:cNvSpPr>
            <a:spLocks noChangeArrowheads="1"/>
          </p:cNvSpPr>
          <p:nvPr userDrawn="1"/>
        </p:nvSpPr>
        <p:spPr bwMode="auto">
          <a:xfrm>
            <a:off x="1545443" y="6506949"/>
            <a:ext cx="146261" cy="96400"/>
          </a:xfrm>
          <a:custGeom>
            <a:avLst/>
            <a:gdLst>
              <a:gd name="T0" fmla="*/ 110347 w 514"/>
              <a:gd name="T1" fmla="*/ 77365 h 338"/>
              <a:gd name="T2" fmla="*/ 110347 w 514"/>
              <a:gd name="T3" fmla="*/ 77365 h 338"/>
              <a:gd name="T4" fmla="*/ 134264 w 514"/>
              <a:gd name="T5" fmla="*/ 48489 h 338"/>
              <a:gd name="T6" fmla="*/ 86429 w 514"/>
              <a:gd name="T7" fmla="*/ 0 h 338"/>
              <a:gd name="T8" fmla="*/ 0 w 514"/>
              <a:gd name="T9" fmla="*/ 0 h 338"/>
              <a:gd name="T10" fmla="*/ 0 w 514"/>
              <a:gd name="T11" fmla="*/ 173798 h 338"/>
              <a:gd name="T12" fmla="*/ 86429 w 514"/>
              <a:gd name="T13" fmla="*/ 173798 h 338"/>
              <a:gd name="T14" fmla="*/ 139156 w 514"/>
              <a:gd name="T15" fmla="*/ 120951 h 338"/>
              <a:gd name="T16" fmla="*/ 110347 w 514"/>
              <a:gd name="T17" fmla="*/ 77365 h 338"/>
              <a:gd name="T18" fmla="*/ 38594 w 514"/>
              <a:gd name="T19" fmla="*/ 28876 h 338"/>
              <a:gd name="T20" fmla="*/ 38594 w 514"/>
              <a:gd name="T21" fmla="*/ 28876 h 338"/>
              <a:gd name="T22" fmla="*/ 86429 w 514"/>
              <a:gd name="T23" fmla="*/ 28876 h 338"/>
              <a:gd name="T24" fmla="*/ 101106 w 514"/>
              <a:gd name="T25" fmla="*/ 48489 h 338"/>
              <a:gd name="T26" fmla="*/ 81537 w 514"/>
              <a:gd name="T27" fmla="*/ 68103 h 338"/>
              <a:gd name="T28" fmla="*/ 38594 w 514"/>
              <a:gd name="T29" fmla="*/ 68103 h 338"/>
              <a:gd name="T30" fmla="*/ 38594 w 514"/>
              <a:gd name="T31" fmla="*/ 28876 h 338"/>
              <a:gd name="T32" fmla="*/ 86429 w 514"/>
              <a:gd name="T33" fmla="*/ 144923 h 338"/>
              <a:gd name="T34" fmla="*/ 86429 w 514"/>
              <a:gd name="T35" fmla="*/ 144923 h 338"/>
              <a:gd name="T36" fmla="*/ 38594 w 514"/>
              <a:gd name="T37" fmla="*/ 144923 h 338"/>
              <a:gd name="T38" fmla="*/ 38594 w 514"/>
              <a:gd name="T39" fmla="*/ 96978 h 338"/>
              <a:gd name="T40" fmla="*/ 86429 w 514"/>
              <a:gd name="T41" fmla="*/ 96978 h 338"/>
              <a:gd name="T42" fmla="*/ 105454 w 514"/>
              <a:gd name="T43" fmla="*/ 120951 h 338"/>
              <a:gd name="T44" fmla="*/ 86429 w 514"/>
              <a:gd name="T45" fmla="*/ 144923 h 338"/>
              <a:gd name="T46" fmla="*/ 211996 w 514"/>
              <a:gd name="T47" fmla="*/ 43586 h 338"/>
              <a:gd name="T48" fmla="*/ 211996 w 514"/>
              <a:gd name="T49" fmla="*/ 43586 h 338"/>
              <a:gd name="T50" fmla="*/ 144049 w 514"/>
              <a:gd name="T51" fmla="*/ 111144 h 338"/>
              <a:gd name="T52" fmla="*/ 211996 w 514"/>
              <a:gd name="T53" fmla="*/ 178702 h 338"/>
              <a:gd name="T54" fmla="*/ 269616 w 514"/>
              <a:gd name="T55" fmla="*/ 130757 h 338"/>
              <a:gd name="T56" fmla="*/ 240806 w 514"/>
              <a:gd name="T57" fmla="*/ 130757 h 338"/>
              <a:gd name="T58" fmla="*/ 211996 w 514"/>
              <a:gd name="T59" fmla="*/ 149826 h 338"/>
              <a:gd name="T60" fmla="*/ 183186 w 514"/>
              <a:gd name="T61" fmla="*/ 120951 h 338"/>
              <a:gd name="T62" fmla="*/ 269616 w 514"/>
              <a:gd name="T63" fmla="*/ 120951 h 338"/>
              <a:gd name="T64" fmla="*/ 211996 w 514"/>
              <a:gd name="T65" fmla="*/ 43586 h 338"/>
              <a:gd name="T66" fmla="*/ 235914 w 514"/>
              <a:gd name="T67" fmla="*/ 96978 h 338"/>
              <a:gd name="T68" fmla="*/ 235914 w 514"/>
              <a:gd name="T69" fmla="*/ 96978 h 338"/>
              <a:gd name="T70" fmla="*/ 183186 w 514"/>
              <a:gd name="T71" fmla="*/ 96978 h 338"/>
              <a:gd name="T72" fmla="*/ 211996 w 514"/>
              <a:gd name="T73" fmla="*/ 68103 h 338"/>
              <a:gd name="T74" fmla="*/ 235914 w 514"/>
              <a:gd name="T75" fmla="*/ 96978 h 338"/>
              <a:gd name="T76" fmla="*/ 245698 w 514"/>
              <a:gd name="T77" fmla="*/ 9807 h 338"/>
              <a:gd name="T78" fmla="*/ 245698 w 514"/>
              <a:gd name="T79" fmla="*/ 9807 h 338"/>
              <a:gd name="T80" fmla="*/ 173402 w 514"/>
              <a:gd name="T81" fmla="*/ 9807 h 338"/>
              <a:gd name="T82" fmla="*/ 173402 w 514"/>
              <a:gd name="T83" fmla="*/ 33779 h 338"/>
              <a:gd name="T84" fmla="*/ 245698 w 514"/>
              <a:gd name="T85" fmla="*/ 33779 h 338"/>
              <a:gd name="T86" fmla="*/ 245698 w 514"/>
              <a:gd name="T87" fmla="*/ 9807 h 3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tx2">
              <a:lumMod val="50000"/>
            </a:schemeClr>
          </a:solidFill>
          <a:ln>
            <a:noFill/>
          </a:ln>
          <a:effectLst/>
        </p:spPr>
        <p:txBody>
          <a:bodyPr wrap="none" lIns="34290" tIns="17145" rIns="34290" bIns="17145" anchor="ctr"/>
          <a:lstStyle/>
          <a:p>
            <a:endParaRPr lang="en-US"/>
          </a:p>
        </p:txBody>
      </p:sp>
      <p:sp>
        <p:nvSpPr>
          <p:cNvPr id="16" name="Freeform 75"/>
          <p:cNvSpPr>
            <a:spLocks noChangeArrowheads="1"/>
          </p:cNvSpPr>
          <p:nvPr userDrawn="1"/>
        </p:nvSpPr>
        <p:spPr bwMode="auto">
          <a:xfrm>
            <a:off x="1300060" y="6490329"/>
            <a:ext cx="69807" cy="129641"/>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lumMod val="50000"/>
            </a:schemeClr>
          </a:solidFill>
          <a:ln>
            <a:noFill/>
          </a:ln>
          <a:effectLst/>
        </p:spPr>
        <p:txBody>
          <a:bodyPr wrap="none" lIns="34290" tIns="17145" rIns="34290" bIns="17145" anchor="ctr"/>
          <a:lstStyle/>
          <a:p>
            <a:endParaRPr lang="en-US"/>
          </a:p>
        </p:txBody>
      </p:sp>
      <p:sp>
        <p:nvSpPr>
          <p:cNvPr id="17" name="Freeform 85"/>
          <p:cNvSpPr>
            <a:spLocks noChangeArrowheads="1"/>
          </p:cNvSpPr>
          <p:nvPr userDrawn="1"/>
        </p:nvSpPr>
        <p:spPr bwMode="auto">
          <a:xfrm>
            <a:off x="978162" y="6502379"/>
            <a:ext cx="131303" cy="10554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tx2">
              <a:lumMod val="50000"/>
            </a:schemeClr>
          </a:solidFill>
          <a:ln>
            <a:noFill/>
          </a:ln>
          <a:effectLst/>
        </p:spPr>
        <p:txBody>
          <a:bodyPr wrap="none" lIns="34290" tIns="17145" rIns="34290" bIns="17145" anchor="ctr"/>
          <a:lstStyle/>
          <a:p>
            <a:endParaRPr lang="en-US"/>
          </a:p>
        </p:txBody>
      </p:sp>
      <p:sp>
        <p:nvSpPr>
          <p:cNvPr id="18" name="TextBox 17"/>
          <p:cNvSpPr txBox="1"/>
          <p:nvPr userDrawn="1"/>
        </p:nvSpPr>
        <p:spPr>
          <a:xfrm>
            <a:off x="10711223" y="460923"/>
            <a:ext cx="322524" cy="230832"/>
          </a:xfrm>
          <a:prstGeom prst="rect">
            <a:avLst/>
          </a:prstGeom>
          <a:noFill/>
        </p:spPr>
        <p:txBody>
          <a:bodyPr wrap="none" rtlCol="0" anchor="ctr">
            <a:spAutoFit/>
          </a:bodyPr>
          <a:lstStyle/>
          <a:p>
            <a:pPr algn="ctr"/>
            <a:fld id="{AE0D7024-2FC2-462E-B85C-83B71DB3828F}" type="slidenum">
              <a:rPr lang="en-US" sz="900" smtClean="0">
                <a:solidFill>
                  <a:schemeClr val="tx2">
                    <a:lumMod val="50000"/>
                  </a:schemeClr>
                </a:solidFill>
                <a:latin typeface="+mj-lt"/>
              </a:rPr>
              <a:t>‹#›</a:t>
            </a:fld>
            <a:endParaRPr lang="en-US" sz="900">
              <a:solidFill>
                <a:schemeClr val="tx2">
                  <a:lumMod val="50000"/>
                </a:schemeClr>
              </a:solidFill>
              <a:latin typeface="+mj-lt"/>
            </a:endParaRPr>
          </a:p>
        </p:txBody>
      </p:sp>
    </p:spTree>
    <p:extLst>
      <p:ext uri="{BB962C8B-B14F-4D97-AF65-F5344CB8AC3E}">
        <p14:creationId xmlns:p14="http://schemas.microsoft.com/office/powerpoint/2010/main" val="122224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6/26/2020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01546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37361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9.jpe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8.png"/><Relationship Id="rId10" Type="http://schemas.microsoft.com/office/2007/relationships/hdphoto" Target="../media/hdphoto4.wdp"/><Relationship Id="rId19"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figure/Pocketsphinx-design-Architecture-Daines-2011_fig3_320711492"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hyperlink" Target="https://cv-tricks.com/keras/understand-implement-resnets/#:~:text=Architecture%20of%20ResNet%2D50&amp;text=The%20architecture%20of%20ResNet50%20has,shown%20in%20the%20diagram%20below.&amp;text=Every%20ResNet%20architecture%20performs%20the,blocks%20containing%203%20layers%20each."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hyperlink" Target="mailto:sales@jacksolutions.co" TargetMode="External"/><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80">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18" name="TextBox 17"/>
          <p:cNvSpPr txBox="1"/>
          <p:nvPr/>
        </p:nvSpPr>
        <p:spPr>
          <a:xfrm>
            <a:off x="1107294" y="2182061"/>
            <a:ext cx="9977411" cy="923330"/>
          </a:xfrm>
          <a:prstGeom prst="rect">
            <a:avLst/>
          </a:prstGeom>
          <a:noFill/>
        </p:spPr>
        <p:txBody>
          <a:bodyPr wrap="none" rtlCol="0">
            <a:spAutoFit/>
          </a:bodyPr>
          <a:lstStyle/>
          <a:p>
            <a:pPr algn="ctr"/>
            <a:r>
              <a:rPr lang="en-US" sz="54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An Industrial Training Presentation</a:t>
            </a:r>
          </a:p>
        </p:txBody>
      </p:sp>
      <p:cxnSp>
        <p:nvCxnSpPr>
          <p:cNvPr id="20" name="Straight Connector 19"/>
          <p:cNvCxnSpPr>
            <a:cxnSpLocks/>
          </p:cNvCxnSpPr>
          <p:nvPr/>
        </p:nvCxnSpPr>
        <p:spPr>
          <a:xfrm>
            <a:off x="1211582" y="3105391"/>
            <a:ext cx="9873123"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pic>
        <p:nvPicPr>
          <p:cNvPr id="5" name="Picture 11" descr="UTU">
            <a:extLst>
              <a:ext uri="{FF2B5EF4-FFF2-40B4-BE49-F238E27FC236}">
                <a16:creationId xmlns:a16="http://schemas.microsoft.com/office/drawing/2014/main" id="{35CA7538-0519-497E-B6D5-3107ABEDC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7" y="285565"/>
            <a:ext cx="1828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Image result for cgpit logo">
            <a:extLst>
              <a:ext uri="{FF2B5EF4-FFF2-40B4-BE49-F238E27FC236}">
                <a16:creationId xmlns:a16="http://schemas.microsoft.com/office/drawing/2014/main" id="{C95F6100-D518-42BC-845A-23093EFF745C}"/>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9970064" y="272596"/>
            <a:ext cx="1828800" cy="130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816C156-7CFE-4319-9FE7-E5D4C90BFCF8}"/>
              </a:ext>
            </a:extLst>
          </p:cNvPr>
          <p:cNvSpPr txBox="1"/>
          <p:nvPr/>
        </p:nvSpPr>
        <p:spPr>
          <a:xfrm>
            <a:off x="535021" y="3861881"/>
            <a:ext cx="5019473" cy="2345322"/>
          </a:xfrm>
          <a:prstGeom prst="rect">
            <a:avLst/>
          </a:prstGeom>
          <a:noFill/>
        </p:spPr>
        <p:txBody>
          <a:bodyPr wrap="square" rtlCol="0">
            <a:spAutoFit/>
          </a:bodyPr>
          <a:lstStyle/>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Presented By:</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Sumadhur Vaidyula (201703100920006)</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Arun Gauda (201603100910042)</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B.Tech CE 8</a:t>
            </a:r>
            <a:r>
              <a:rPr lang="en-US" sz="2000" baseline="30000" dirty="0">
                <a:solidFill>
                  <a:schemeClr val="bg1"/>
                </a:solidFill>
                <a:latin typeface="Times New Roman" panose="02020603050405020304" pitchFamily="18" charset="0"/>
                <a:cs typeface="Times New Roman" panose="02020603050405020304" pitchFamily="18" charset="0"/>
              </a:rPr>
              <a:t>th</a:t>
            </a:r>
            <a:r>
              <a:rPr lang="en-US" sz="2000" dirty="0">
                <a:solidFill>
                  <a:schemeClr val="bg1"/>
                </a:solidFill>
                <a:latin typeface="Times New Roman" panose="02020603050405020304" pitchFamily="18" charset="0"/>
                <a:cs typeface="Times New Roman" panose="02020603050405020304" pitchFamily="18" charset="0"/>
              </a:rPr>
              <a:t> Semester</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CGPIT, UTU</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54768EE-E98F-41CF-923B-31C2FE3CB675}"/>
              </a:ext>
            </a:extLst>
          </p:cNvPr>
          <p:cNvSpPr txBox="1"/>
          <p:nvPr/>
        </p:nvSpPr>
        <p:spPr>
          <a:xfrm>
            <a:off x="8799783" y="3861880"/>
            <a:ext cx="3492230" cy="1938992"/>
          </a:xfrm>
          <a:prstGeom prst="rect">
            <a:avLst/>
          </a:prstGeom>
          <a:noFill/>
        </p:spPr>
        <p:txBody>
          <a:bodyPr wrap="square" rtlCol="0">
            <a:spAutoFit/>
          </a:bodyPr>
          <a:lstStyle/>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Project Guide:</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Ms. Shivani V. Vora</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Assistant Professor (CE)</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CGPIT, UTU</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62A4082-BB64-470F-B4B5-985D7612C4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0008" y="134762"/>
            <a:ext cx="3395933" cy="1980420"/>
          </a:xfrm>
          <a:prstGeom prst="rect">
            <a:avLst/>
          </a:prstGeom>
        </p:spPr>
      </p:pic>
      <p:sp>
        <p:nvSpPr>
          <p:cNvPr id="2" name="TextBox 1">
            <a:extLst>
              <a:ext uri="{FF2B5EF4-FFF2-40B4-BE49-F238E27FC236}">
                <a16:creationId xmlns:a16="http://schemas.microsoft.com/office/drawing/2014/main" id="{8C9F4756-C3AB-4F12-AB01-B0ED92AD0C80}"/>
              </a:ext>
            </a:extLst>
          </p:cNvPr>
          <p:cNvSpPr txBox="1"/>
          <p:nvPr/>
        </p:nvSpPr>
        <p:spPr>
          <a:xfrm>
            <a:off x="5291392" y="3861879"/>
            <a:ext cx="2823907" cy="1883657"/>
          </a:xfrm>
          <a:prstGeom prst="rect">
            <a:avLst/>
          </a:prstGeom>
          <a:noFill/>
        </p:spPr>
        <p:txBody>
          <a:bodyPr wrap="square" rtlCol="0">
            <a:spAutoFit/>
          </a:bodyPr>
          <a:lstStyle/>
          <a:p>
            <a:pPr>
              <a:lnSpc>
                <a:spcPct val="150000"/>
              </a:lnSpc>
            </a:pPr>
            <a:r>
              <a:rPr lang="en-US" sz="2000" b="1" dirty="0">
                <a:solidFill>
                  <a:schemeClr val="bg1"/>
                </a:solidFill>
                <a:latin typeface="Times New Roman" panose="02020603050405020304" pitchFamily="18" charset="0"/>
                <a:cs typeface="Times New Roman" panose="02020603050405020304" pitchFamily="18" charset="0"/>
              </a:rPr>
              <a:t>External Guide:</a:t>
            </a:r>
          </a:p>
          <a:p>
            <a:pPr>
              <a:lnSpc>
                <a:spcPct val="150000"/>
              </a:lnSpc>
            </a:pPr>
            <a:r>
              <a:rPr lang="en-US" sz="2000" dirty="0" err="1">
                <a:solidFill>
                  <a:schemeClr val="bg1"/>
                </a:solidFill>
                <a:latin typeface="Times New Roman" panose="02020603050405020304" pitchFamily="18" charset="0"/>
                <a:cs typeface="Times New Roman" panose="02020603050405020304" pitchFamily="18" charset="0"/>
              </a:rPr>
              <a:t>Jaykishan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Vansdawala</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Director and CEO</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I-Pangram LLP Services</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58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383150"/>
            <a:ext cx="938859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Difference between Static and Dynamic Versions</a:t>
            </a:r>
          </a:p>
        </p:txBody>
      </p:sp>
      <p:cxnSp>
        <p:nvCxnSpPr>
          <p:cNvPr id="5" name="Straight Connector 4"/>
          <p:cNvCxnSpPr/>
          <p:nvPr/>
        </p:nvCxnSpPr>
        <p:spPr>
          <a:xfrm>
            <a:off x="918298" y="1029481"/>
            <a:ext cx="9103032"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9B500C-0269-4ED0-A35D-871E3FD51D5D}"/>
              </a:ext>
            </a:extLst>
          </p:cNvPr>
          <p:cNvSpPr txBox="1"/>
          <p:nvPr/>
        </p:nvSpPr>
        <p:spPr>
          <a:xfrm>
            <a:off x="918298" y="919212"/>
            <a:ext cx="10870048" cy="5292283"/>
          </a:xfrm>
          <a:prstGeom prst="rect">
            <a:avLst/>
          </a:prstGeom>
          <a:noFill/>
        </p:spPr>
        <p:txBody>
          <a:bodyPr wrap="square" rtlCol="0">
            <a:spAutoFit/>
          </a:bodyPr>
          <a:lstStyle/>
          <a:p>
            <a:pPr>
              <a:lnSpc>
                <a:spcPct val="200000"/>
              </a:lnSpc>
            </a:pPr>
            <a:r>
              <a:rPr lang="en-GB" sz="3200" dirty="0">
                <a:solidFill>
                  <a:srgbClr val="00B0F0"/>
                </a:solidFill>
                <a:latin typeface="Times New Roman" panose="02020603050405020304" pitchFamily="18" charset="0"/>
                <a:cs typeface="Times New Roman" panose="02020603050405020304" pitchFamily="18" charset="0"/>
              </a:rPr>
              <a:t>Dynamic Version :</a:t>
            </a:r>
          </a:p>
          <a:p>
            <a:pPr marL="342900" indent="-342900">
              <a:lnSpc>
                <a:spcPct val="200000"/>
              </a:lnSpc>
              <a:buFont typeface="Wingdings" panose="05000000000000000000" pitchFamily="2" charset="2"/>
              <a:buChar char="§"/>
            </a:pPr>
            <a:r>
              <a:rPr lang="en-GB" sz="2000" dirty="0">
                <a:solidFill>
                  <a:schemeClr val="bg1"/>
                </a:solidFill>
                <a:latin typeface="Times New Roman" panose="02020603050405020304" pitchFamily="18" charset="0"/>
                <a:cs typeface="Times New Roman" panose="02020603050405020304" pitchFamily="18" charset="0"/>
              </a:rPr>
              <a:t>Dynamic version has no limitation of vocabulary, as STT is online, it can process any word spoke by the user. Also </a:t>
            </a:r>
            <a:r>
              <a:rPr lang="en-GB" sz="2000" dirty="0" err="1">
                <a:solidFill>
                  <a:schemeClr val="bg1"/>
                </a:solidFill>
                <a:latin typeface="Times New Roman" panose="02020603050405020304" pitchFamily="18" charset="0"/>
                <a:cs typeface="Times New Roman" panose="02020603050405020304" pitchFamily="18" charset="0"/>
              </a:rPr>
              <a:t>SpeechRecognition</a:t>
            </a:r>
            <a:r>
              <a:rPr lang="en-GB" sz="2000" dirty="0">
                <a:solidFill>
                  <a:schemeClr val="bg1"/>
                </a:solidFill>
                <a:latin typeface="Times New Roman" panose="02020603050405020304" pitchFamily="18" charset="0"/>
                <a:cs typeface="Times New Roman" panose="02020603050405020304" pitchFamily="18" charset="0"/>
              </a:rPr>
              <a:t> can Process Speech of any language which makes this version more dynamic and accurate.</a:t>
            </a:r>
          </a:p>
          <a:p>
            <a:pPr marL="342900" indent="-342900">
              <a:lnSpc>
                <a:spcPct val="200000"/>
              </a:lnSpc>
              <a:buFont typeface="Wingdings" panose="05000000000000000000" pitchFamily="2" charset="2"/>
              <a:buChar char="§"/>
            </a:pPr>
            <a:r>
              <a:rPr lang="en-GB" sz="2000" dirty="0">
                <a:solidFill>
                  <a:schemeClr val="bg1"/>
                </a:solidFill>
                <a:latin typeface="Times New Roman" panose="02020603050405020304" pitchFamily="18" charset="0"/>
                <a:cs typeface="Times New Roman" panose="02020603050405020304" pitchFamily="18" charset="0"/>
              </a:rPr>
              <a:t>It eradicates the limitation of the static version, as it can process any voice and also it can process different accents too.</a:t>
            </a:r>
          </a:p>
          <a:p>
            <a:pPr marL="342900" indent="-342900">
              <a:lnSpc>
                <a:spcPct val="200000"/>
              </a:lnSpc>
              <a:buFont typeface="Wingdings" panose="05000000000000000000" pitchFamily="2" charset="2"/>
              <a:buChar char="§"/>
            </a:pPr>
            <a:r>
              <a:rPr lang="en-GB" sz="2000" dirty="0">
                <a:solidFill>
                  <a:schemeClr val="bg1"/>
                </a:solidFill>
                <a:latin typeface="Times New Roman" panose="02020603050405020304" pitchFamily="18" charset="0"/>
                <a:cs typeface="Times New Roman" panose="02020603050405020304" pitchFamily="18" charset="0"/>
              </a:rPr>
              <a:t>The user can speak with any frequency of his voice, as the STT system is so accurate it can detect words from low pitch voice as well.</a:t>
            </a:r>
          </a:p>
        </p:txBody>
      </p:sp>
    </p:spTree>
    <p:extLst>
      <p:ext uri="{BB962C8B-B14F-4D97-AF65-F5344CB8AC3E}">
        <p14:creationId xmlns:p14="http://schemas.microsoft.com/office/powerpoint/2010/main" val="1790583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4190" y="330469"/>
            <a:ext cx="5628272"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Technologies/Platforms Used</a:t>
            </a:r>
          </a:p>
        </p:txBody>
      </p:sp>
      <p:cxnSp>
        <p:nvCxnSpPr>
          <p:cNvPr id="5" name="Straight Connector 4"/>
          <p:cNvCxnSpPr/>
          <p:nvPr/>
        </p:nvCxnSpPr>
        <p:spPr>
          <a:xfrm>
            <a:off x="918298" y="968313"/>
            <a:ext cx="5544164"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hinxbase and Sphinxtrain"/>
          <p:cNvPicPr>
            <a:picLocks noChangeAspect="1" noChangeArrowheads="1"/>
          </p:cNvPicPr>
          <p:nvPr/>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t="23369"/>
          <a:stretch/>
        </p:blipFill>
        <p:spPr bwMode="auto">
          <a:xfrm>
            <a:off x="918296" y="2434390"/>
            <a:ext cx="2273643" cy="9140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ython programming"/>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18298" y="1421379"/>
            <a:ext cx="2273643" cy="9140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ubuntu"/>
          <p:cNvPicPr>
            <a:picLocks noChangeAspect="1" noChangeArrowheads="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63291" y="1421379"/>
            <a:ext cx="2273643" cy="9140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yttsx3"/>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2813" t="35666" r="27456" b="37667"/>
          <a:stretch/>
        </p:blipFill>
        <p:spPr bwMode="auto">
          <a:xfrm>
            <a:off x="5663291" y="2434038"/>
            <a:ext cx="2273644"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erl logo"/>
          <p:cNvPicPr>
            <a:picLocks noChangeAspect="1" noChangeArrowheads="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0795" y="1421379"/>
            <a:ext cx="2273642" cy="914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duotone>
              <a:prstClr val="black"/>
              <a:schemeClr val="tx2">
                <a:tint val="45000"/>
                <a:satMod val="400000"/>
              </a:schemeClr>
            </a:duotone>
          </a:blip>
          <a:stretch>
            <a:fillRect/>
          </a:stretch>
        </p:blipFill>
        <p:spPr>
          <a:xfrm>
            <a:off x="3290795" y="2434038"/>
            <a:ext cx="2273643" cy="914400"/>
          </a:xfrm>
          <a:prstGeom prst="rect">
            <a:avLst/>
          </a:prstGeom>
        </p:spPr>
      </p:pic>
      <p:pic>
        <p:nvPicPr>
          <p:cNvPr id="8" name="Picture 7"/>
          <p:cNvPicPr>
            <a:picLocks noChangeAspect="1"/>
          </p:cNvPicPr>
          <p:nvPr/>
        </p:nvPicPr>
        <p:blipFill>
          <a:blip r:embed="rId12">
            <a:duotone>
              <a:prstClr val="black"/>
              <a:schemeClr val="tx2">
                <a:tint val="45000"/>
                <a:satMod val="400000"/>
              </a:schemeClr>
            </a:duotone>
          </a:blip>
          <a:stretch>
            <a:fillRect/>
          </a:stretch>
        </p:blipFill>
        <p:spPr>
          <a:xfrm>
            <a:off x="8035788" y="1421379"/>
            <a:ext cx="2273643" cy="914048"/>
          </a:xfrm>
          <a:prstGeom prst="rect">
            <a:avLst/>
          </a:prstGeom>
        </p:spPr>
      </p:pic>
      <p:pic>
        <p:nvPicPr>
          <p:cNvPr id="2" name="Picture 1"/>
          <p:cNvPicPr>
            <a:picLocks noChangeAspect="1"/>
          </p:cNvPicPr>
          <p:nvPr/>
        </p:nvPicPr>
        <p:blipFill>
          <a:blip r:embed="rId13"/>
          <a:stretch>
            <a:fillRect/>
          </a:stretch>
        </p:blipFill>
        <p:spPr>
          <a:xfrm>
            <a:off x="8035788" y="2434038"/>
            <a:ext cx="2273643" cy="914157"/>
          </a:xfrm>
          <a:prstGeom prst="rect">
            <a:avLst/>
          </a:prstGeom>
        </p:spPr>
      </p:pic>
      <p:pic>
        <p:nvPicPr>
          <p:cNvPr id="6" name="Picture 5"/>
          <p:cNvPicPr>
            <a:picLocks noChangeAspect="1"/>
          </p:cNvPicPr>
          <p:nvPr/>
        </p:nvPicPr>
        <p:blipFill>
          <a:blip r:embed="rId14"/>
          <a:stretch>
            <a:fillRect/>
          </a:stretch>
        </p:blipFill>
        <p:spPr>
          <a:xfrm>
            <a:off x="1434245" y="3428709"/>
            <a:ext cx="2273643" cy="895710"/>
          </a:xfrm>
          <a:prstGeom prst="rect">
            <a:avLst/>
          </a:prstGeom>
        </p:spPr>
      </p:pic>
      <p:pic>
        <p:nvPicPr>
          <p:cNvPr id="7" name="Picture 6"/>
          <p:cNvPicPr>
            <a:picLocks noChangeAspect="1"/>
          </p:cNvPicPr>
          <p:nvPr/>
        </p:nvPicPr>
        <p:blipFill>
          <a:blip r:embed="rId15"/>
          <a:stretch>
            <a:fillRect/>
          </a:stretch>
        </p:blipFill>
        <p:spPr>
          <a:xfrm>
            <a:off x="4001124" y="3428357"/>
            <a:ext cx="2273642" cy="896062"/>
          </a:xfrm>
          <a:prstGeom prst="rect">
            <a:avLst/>
          </a:prstGeom>
        </p:spPr>
      </p:pic>
      <p:pic>
        <p:nvPicPr>
          <p:cNvPr id="9" name="Picture 8"/>
          <p:cNvPicPr>
            <a:picLocks noChangeAspect="1"/>
          </p:cNvPicPr>
          <p:nvPr/>
        </p:nvPicPr>
        <p:blipFill>
          <a:blip r:embed="rId16"/>
          <a:stretch>
            <a:fillRect/>
          </a:stretch>
        </p:blipFill>
        <p:spPr>
          <a:xfrm>
            <a:off x="6627565" y="3428709"/>
            <a:ext cx="2273643" cy="896062"/>
          </a:xfrm>
          <a:prstGeom prst="rect">
            <a:avLst/>
          </a:prstGeom>
        </p:spPr>
      </p:pic>
      <p:pic>
        <p:nvPicPr>
          <p:cNvPr id="1032" name="Picture 8" descr="NVIDIA GeForce Video Card Drivers v445.87 (2020-04-1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18295" y="4442074"/>
            <a:ext cx="2273643" cy="8963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8"/>
          <a:stretch>
            <a:fillRect/>
          </a:stretch>
        </p:blipFill>
        <p:spPr>
          <a:xfrm>
            <a:off x="3290795" y="4441721"/>
            <a:ext cx="2273642" cy="896657"/>
          </a:xfrm>
          <a:prstGeom prst="rect">
            <a:avLst/>
          </a:prstGeom>
        </p:spPr>
      </p:pic>
      <p:pic>
        <p:nvPicPr>
          <p:cNvPr id="14" name="Picture 13"/>
          <p:cNvPicPr>
            <a:picLocks noChangeAspect="1"/>
          </p:cNvPicPr>
          <p:nvPr/>
        </p:nvPicPr>
        <p:blipFill>
          <a:blip r:embed="rId19"/>
          <a:stretch>
            <a:fillRect/>
          </a:stretch>
        </p:blipFill>
        <p:spPr>
          <a:xfrm>
            <a:off x="5663291" y="4441720"/>
            <a:ext cx="2273643" cy="896657"/>
          </a:xfrm>
          <a:prstGeom prst="rect">
            <a:avLst/>
          </a:prstGeom>
        </p:spPr>
      </p:pic>
      <p:pic>
        <p:nvPicPr>
          <p:cNvPr id="15" name="Picture 14"/>
          <p:cNvPicPr>
            <a:picLocks noChangeAspect="1"/>
          </p:cNvPicPr>
          <p:nvPr/>
        </p:nvPicPr>
        <p:blipFill>
          <a:blip r:embed="rId20"/>
          <a:stretch>
            <a:fillRect/>
          </a:stretch>
        </p:blipFill>
        <p:spPr>
          <a:xfrm>
            <a:off x="8035787" y="4441719"/>
            <a:ext cx="2273643" cy="896657"/>
          </a:xfrm>
          <a:prstGeom prst="rect">
            <a:avLst/>
          </a:prstGeom>
        </p:spPr>
      </p:pic>
    </p:spTree>
    <p:extLst>
      <p:ext uri="{BB962C8B-B14F-4D97-AF65-F5344CB8AC3E}">
        <p14:creationId xmlns:p14="http://schemas.microsoft.com/office/powerpoint/2010/main" val="38634833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err="1">
                <a:solidFill>
                  <a:schemeClr val="accent1">
                    <a:lumMod val="60000"/>
                    <a:lumOff val="40000"/>
                  </a:schemeClr>
                </a:solidFill>
                <a:latin typeface="Times New Roman" panose="02020603050405020304" pitchFamily="18" charset="0"/>
                <a:cs typeface="Times New Roman" panose="02020603050405020304" pitchFamily="18" charset="0"/>
              </a:rPr>
              <a:t>Pocketsphinx</a:t>
            </a:r>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 STT :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409342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err="1">
                <a:solidFill>
                  <a:schemeClr val="bg1"/>
                </a:solidFill>
                <a:latin typeface="Times New Roman" panose="02020603050405020304" pitchFamily="18" charset="0"/>
                <a:cs typeface="Times New Roman" panose="02020603050405020304" pitchFamily="18" charset="0"/>
              </a:rPr>
              <a:t>Pocketspihnx</a:t>
            </a:r>
            <a:r>
              <a:rPr lang="en-US" sz="2000" dirty="0">
                <a:solidFill>
                  <a:schemeClr val="bg1"/>
                </a:solidFill>
                <a:latin typeface="Times New Roman" panose="02020603050405020304" pitchFamily="18" charset="0"/>
                <a:cs typeface="Times New Roman" panose="02020603050405020304" pitchFamily="18" charset="0"/>
              </a:rPr>
              <a:t> is an offline speech to text python library</a:t>
            </a:r>
          </a:p>
          <a:p>
            <a:pPr marL="285750" indent="-285750">
              <a:lnSpc>
                <a:spcPct val="200000"/>
              </a:lnSpc>
              <a:buFont typeface="Arial" panose="020B0604020202020204" pitchFamily="34" charset="0"/>
              <a:buChar char="•"/>
            </a:pPr>
            <a:r>
              <a:rPr lang="en-US" sz="2000" dirty="0" err="1">
                <a:solidFill>
                  <a:schemeClr val="bg1"/>
                </a:solidFill>
                <a:latin typeface="Times New Roman" panose="02020603050405020304" pitchFamily="18" charset="0"/>
                <a:cs typeface="Times New Roman" panose="02020603050405020304" pitchFamily="18" charset="0"/>
              </a:rPr>
              <a:t>Pocketsphinx</a:t>
            </a:r>
            <a:r>
              <a:rPr lang="en-US" sz="2000" dirty="0">
                <a:solidFill>
                  <a:schemeClr val="bg1"/>
                </a:solidFill>
                <a:latin typeface="Times New Roman" panose="02020603050405020304" pitchFamily="18" charset="0"/>
                <a:cs typeface="Times New Roman" panose="02020603050405020304" pitchFamily="18" charset="0"/>
              </a:rPr>
              <a:t> is part of </a:t>
            </a:r>
            <a:r>
              <a:rPr lang="en-US" sz="2000" dirty="0" err="1">
                <a:solidFill>
                  <a:schemeClr val="bg1"/>
                </a:solidFill>
                <a:latin typeface="Times New Roman" panose="02020603050405020304" pitchFamily="18" charset="0"/>
                <a:cs typeface="Times New Roman" panose="02020603050405020304" pitchFamily="18" charset="0"/>
              </a:rPr>
              <a:t>CMUSphinx</a:t>
            </a:r>
            <a:r>
              <a:rPr lang="en-US" sz="2000" dirty="0">
                <a:solidFill>
                  <a:schemeClr val="bg1"/>
                </a:solidFill>
                <a:latin typeface="Times New Roman" panose="02020603050405020304" pitchFamily="18" charset="0"/>
                <a:cs typeface="Times New Roman" panose="02020603050405020304" pitchFamily="18" charset="0"/>
              </a:rPr>
              <a:t> </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CMUSphinx</a:t>
            </a:r>
            <a:r>
              <a:rPr lang="en-US" sz="2000" dirty="0">
                <a:solidFill>
                  <a:schemeClr val="bg1"/>
                </a:solidFill>
                <a:latin typeface="Times New Roman" panose="02020603050405020304" pitchFamily="18" charset="0"/>
                <a:cs typeface="Times New Roman" panose="02020603050405020304" pitchFamily="18" charset="0"/>
              </a:rPr>
              <a:t> project comes with several high-quality acoustic models. There are US English acoustic models for microphone and broadcast speech as well as a model for speech over a telephone</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Besides models, </a:t>
            </a:r>
            <a:r>
              <a:rPr lang="en-US" sz="2000" dirty="0" err="1">
                <a:solidFill>
                  <a:schemeClr val="bg1"/>
                </a:solidFill>
                <a:latin typeface="Times New Roman" panose="02020603050405020304" pitchFamily="18" charset="0"/>
                <a:cs typeface="Times New Roman" panose="02020603050405020304" pitchFamily="18" charset="0"/>
              </a:rPr>
              <a:t>CMUSphinx</a:t>
            </a:r>
            <a:r>
              <a:rPr lang="en-US" sz="2000" dirty="0">
                <a:solidFill>
                  <a:schemeClr val="bg1"/>
                </a:solidFill>
                <a:latin typeface="Times New Roman" panose="02020603050405020304" pitchFamily="18" charset="0"/>
                <a:cs typeface="Times New Roman" panose="02020603050405020304" pitchFamily="18" charset="0"/>
              </a:rPr>
              <a:t> provides some approaches for adaptation which should suffice for most cases when more accuracy is required.</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5136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5825" y="264680"/>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flipV="1">
            <a:off x="708233" y="923368"/>
            <a:ext cx="2640448" cy="16227"/>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565825" y="1207865"/>
            <a:ext cx="4265667" cy="461665"/>
          </a:xfrm>
          <a:prstGeom prst="rect">
            <a:avLst/>
          </a:prstGeom>
          <a:noFill/>
        </p:spPr>
        <p:txBody>
          <a:bodyPr wrap="square" rtlCol="0">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Research on </a:t>
            </a:r>
            <a:r>
              <a:rPr lang="en-US" sz="2400" b="1" dirty="0" err="1">
                <a:solidFill>
                  <a:schemeClr val="accent2">
                    <a:lumMod val="60000"/>
                    <a:lumOff val="40000"/>
                  </a:schemeClr>
                </a:solidFill>
                <a:latin typeface="Times New Roman" panose="02020603050405020304" pitchFamily="18" charset="0"/>
                <a:cs typeface="Times New Roman" panose="02020603050405020304" pitchFamily="18" charset="0"/>
              </a:rPr>
              <a:t>Pocketsphinx</a:t>
            </a:r>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 </a:t>
            </a:r>
            <a:endParaRPr lang="en-IN" sz="24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4D53C24-542A-4EE3-9D0D-C4EF8AD72921}"/>
              </a:ext>
            </a:extLst>
          </p:cNvPr>
          <p:cNvSpPr txBox="1"/>
          <p:nvPr/>
        </p:nvSpPr>
        <p:spPr>
          <a:xfrm>
            <a:off x="565825" y="1765092"/>
            <a:ext cx="4982359" cy="830997"/>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When to train the Acoustic Model ?</a:t>
            </a:r>
          </a:p>
          <a:p>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FB2C836-E681-4313-841B-4851BACE91B3}"/>
              </a:ext>
            </a:extLst>
          </p:cNvPr>
          <p:cNvSpPr txBox="1"/>
          <p:nvPr/>
        </p:nvSpPr>
        <p:spPr>
          <a:xfrm>
            <a:off x="565825" y="2180590"/>
            <a:ext cx="11060349" cy="4191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you want to create an acoustic model for a new language or dialect</a:t>
            </a:r>
          </a:p>
          <a:p>
            <a:pPr marL="285750" indent="-28575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you have plenty of data to train on:</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      -1 hour of recording for command and control for a single speaker</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      -5 hours of recordings of 200 speakers for command and control for many speakers</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      -10 hours of recordings for single speaker dictation</a:t>
            </a:r>
          </a:p>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      -50 hours of recordings of 200 speakers for many speakers dictation</a:t>
            </a:r>
          </a:p>
          <a:p>
            <a:pPr marL="285750" indent="-28575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you have knowledge on the phonetic structure of the language</a:t>
            </a:r>
          </a:p>
          <a:p>
            <a:pPr marL="285750" indent="-28575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you have time to train the model and optimize the parameters (~1 month)</a:t>
            </a:r>
          </a:p>
          <a:p>
            <a:pPr marL="285750" indent="-285750">
              <a:lnSpc>
                <a:spcPct val="150000"/>
              </a:lnSpc>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1472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5825" y="264680"/>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flipV="1">
            <a:off x="708233" y="923368"/>
            <a:ext cx="2640448" cy="16227"/>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565825" y="1207865"/>
            <a:ext cx="4265667" cy="461665"/>
          </a:xfrm>
          <a:prstGeom prst="rect">
            <a:avLst/>
          </a:prstGeom>
          <a:noFill/>
        </p:spPr>
        <p:txBody>
          <a:bodyPr wrap="square" rtlCol="0">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Architecture Of </a:t>
            </a:r>
            <a:r>
              <a:rPr lang="en-US" sz="2400" b="1" dirty="0" err="1">
                <a:solidFill>
                  <a:schemeClr val="accent2">
                    <a:lumMod val="60000"/>
                    <a:lumOff val="40000"/>
                  </a:schemeClr>
                </a:solidFill>
                <a:latin typeface="Times New Roman" panose="02020603050405020304" pitchFamily="18" charset="0"/>
                <a:cs typeface="Times New Roman" panose="02020603050405020304" pitchFamily="18" charset="0"/>
              </a:rPr>
              <a:t>Pocketsphinx</a:t>
            </a:r>
            <a:endParaRPr lang="en-IN" sz="24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236A9C1-B8EA-44EA-A8BE-3FB77F163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088" y="1966384"/>
            <a:ext cx="8529637" cy="3534304"/>
          </a:xfrm>
          <a:prstGeom prst="rect">
            <a:avLst/>
          </a:prstGeom>
        </p:spPr>
      </p:pic>
      <p:sp>
        <p:nvSpPr>
          <p:cNvPr id="10" name="TextBox 9">
            <a:extLst>
              <a:ext uri="{FF2B5EF4-FFF2-40B4-BE49-F238E27FC236}">
                <a16:creationId xmlns:a16="http://schemas.microsoft.com/office/drawing/2014/main" id="{2948EE6B-6240-4F3B-AA97-02ECEC5E6E33}"/>
              </a:ext>
            </a:extLst>
          </p:cNvPr>
          <p:cNvSpPr txBox="1"/>
          <p:nvPr/>
        </p:nvSpPr>
        <p:spPr>
          <a:xfrm>
            <a:off x="2934343" y="6339404"/>
            <a:ext cx="7438382" cy="253916"/>
          </a:xfrm>
          <a:prstGeom prst="rect">
            <a:avLst/>
          </a:prstGeom>
          <a:noFill/>
        </p:spPr>
        <p:txBody>
          <a:bodyPr wrap="square" rtlCol="0">
            <a:spAutoFit/>
          </a:bodyPr>
          <a:lstStyle/>
          <a:p>
            <a:pPr algn="ctr"/>
            <a:r>
              <a:rPr lang="en-US" sz="1050" dirty="0">
                <a:solidFill>
                  <a:schemeClr val="bg1">
                    <a:lumMod val="65000"/>
                  </a:schemeClr>
                </a:solidFill>
              </a:rPr>
              <a:t>Image Source: </a:t>
            </a:r>
            <a:r>
              <a:rPr lang="en-IN" sz="1050" dirty="0">
                <a:solidFill>
                  <a:schemeClr val="bg1">
                    <a:lumMod val="65000"/>
                  </a:schemeClr>
                </a:solidFill>
                <a:hlinkClick r:id="rId3">
                  <a:extLst>
                    <a:ext uri="{A12FA001-AC4F-418D-AE19-62706E023703}">
                      <ahyp:hlinkClr xmlns:ahyp="http://schemas.microsoft.com/office/drawing/2018/hyperlinkcolor" val="tx"/>
                    </a:ext>
                  </a:extLst>
                </a:hlinkClick>
              </a:rPr>
              <a:t>https://www.researchgate.net/figure/Pocketsphinx-design-Architecture-Daines-2011_fig3_320711492</a:t>
            </a:r>
            <a:endParaRPr lang="en-IN" sz="1050" dirty="0">
              <a:solidFill>
                <a:schemeClr val="bg1">
                  <a:lumMod val="65000"/>
                </a:schemeClr>
              </a:solidFill>
            </a:endParaRPr>
          </a:p>
        </p:txBody>
      </p:sp>
    </p:spTree>
    <p:extLst>
      <p:ext uri="{BB962C8B-B14F-4D97-AF65-F5344CB8AC3E}">
        <p14:creationId xmlns:p14="http://schemas.microsoft.com/office/powerpoint/2010/main" val="41045231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Festival and Flite TTS :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Festival is an offline text to speech  library.</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Flite is a lite version of Festival.</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Festival comes with various pre-installed audio samples which are freely available to use.</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Besides these audio samples, festival also provide feature of adding a new audio and to use.</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30611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Festival and Flite TTS :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Tested various audio sample until we got a clear one.</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Festival TTS is mainly used for modifying the Static Version.</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Further, Festival is again used to make an offline text to speech module for the dynamic version, hence machine can speak some basic instructions without any internet connectivity.  </a:t>
            </a:r>
          </a:p>
          <a:p>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Use:</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6450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err="1">
                <a:solidFill>
                  <a:schemeClr val="accent1">
                    <a:lumMod val="60000"/>
                    <a:lumOff val="40000"/>
                  </a:schemeClr>
                </a:solidFill>
                <a:latin typeface="Times New Roman" panose="02020603050405020304" pitchFamily="18" charset="0"/>
                <a:cs typeface="Times New Roman" panose="02020603050405020304" pitchFamily="18" charset="0"/>
              </a:rPr>
              <a:t>SpeechRecognition</a:t>
            </a:r>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 python library made by google for making Natural Language Processing easier.</a:t>
            </a:r>
          </a:p>
          <a:p>
            <a:pPr marL="285750" indent="-285750">
              <a:lnSpc>
                <a:spcPct val="30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lnSpc>
                <a:spcPct val="30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Although, this library gives best output while online by using google speech recognition.</a:t>
            </a:r>
            <a:endParaRPr lang="en-US" sz="2000" dirty="0">
              <a:solidFill>
                <a:schemeClr val="bg1"/>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4386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err="1">
                <a:solidFill>
                  <a:schemeClr val="accent1">
                    <a:lumMod val="60000"/>
                    <a:lumOff val="40000"/>
                  </a:schemeClr>
                </a:solidFill>
                <a:latin typeface="Times New Roman" panose="02020603050405020304" pitchFamily="18" charset="0"/>
                <a:cs typeface="Times New Roman" panose="02020603050405020304" pitchFamily="18" charset="0"/>
              </a:rPr>
              <a:t>SpeechRecognition</a:t>
            </a:r>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320451"/>
            <a:ext cx="11130831" cy="246073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the dynamic version of the project, STT is done using this library.</a:t>
            </a:r>
          </a:p>
          <a:p>
            <a:pPr marL="285750" indent="-285750">
              <a:lnSpc>
                <a:spcPct val="200000"/>
              </a:lnSpc>
              <a:buFont typeface="Arial" panose="020B0604020202020204" pitchFamily="34" charset="0"/>
              <a:buChar char="•"/>
            </a:pPr>
            <a:r>
              <a:rPr lang="en-US" sz="2000" dirty="0" err="1">
                <a:solidFill>
                  <a:schemeClr val="bg1"/>
                </a:solidFill>
                <a:latin typeface="Times New Roman" panose="02020603050405020304" pitchFamily="18" charset="0"/>
                <a:cs typeface="Times New Roman" panose="02020603050405020304" pitchFamily="18" charset="0"/>
              </a:rPr>
              <a:t>SpeechRecognition</a:t>
            </a:r>
            <a:r>
              <a:rPr lang="en-US" sz="2000" dirty="0">
                <a:solidFill>
                  <a:schemeClr val="bg1"/>
                </a:solidFill>
                <a:latin typeface="Times New Roman" panose="02020603050405020304" pitchFamily="18" charset="0"/>
                <a:cs typeface="Times New Roman" panose="02020603050405020304" pitchFamily="18" charset="0"/>
              </a:rPr>
              <a:t> can process commands mentioned in any language and in any accent .</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Apart from that, its Neural network algorithm can also detect and learn new words spoken by the user.</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As this library can work dynamically ,it gives various options to integrate it with various functionalities.</a:t>
            </a: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Use:</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8040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Pyttsx3: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36918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Pyttsx3 is an offline TTS library of python.</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has been used in the Dynamic Version of the project.</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Pyttsx3 comes with different voices on different platforms, Sapi-5 in Windows and </a:t>
            </a:r>
            <a:r>
              <a:rPr lang="en-US" sz="2000" dirty="0" err="1">
                <a:solidFill>
                  <a:schemeClr val="bg1"/>
                </a:solidFill>
                <a:latin typeface="Times New Roman" panose="02020603050405020304" pitchFamily="18" charset="0"/>
                <a:cs typeface="Times New Roman" panose="02020603050405020304" pitchFamily="18" charset="0"/>
              </a:rPr>
              <a:t>espeak</a:t>
            </a:r>
            <a:r>
              <a:rPr lang="en-US" sz="2000" dirty="0">
                <a:solidFill>
                  <a:schemeClr val="bg1"/>
                </a:solidFill>
                <a:latin typeface="Times New Roman" panose="02020603050405020304" pitchFamily="18" charset="0"/>
                <a:cs typeface="Times New Roman" panose="02020603050405020304" pitchFamily="18" charset="0"/>
              </a:rPr>
              <a:t> in Ubuntu and MAC OS.</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this Project, Pyttsx3 alongside Sapi-5 voice is used.</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Sapi-5 comes with both male and female voices .</a:t>
            </a: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74265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34190" y="357102"/>
            <a:ext cx="1826141"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Contents</a:t>
            </a:r>
          </a:p>
        </p:txBody>
      </p:sp>
      <p:cxnSp>
        <p:nvCxnSpPr>
          <p:cNvPr id="15" name="Straight Connector 14"/>
          <p:cNvCxnSpPr/>
          <p:nvPr/>
        </p:nvCxnSpPr>
        <p:spPr>
          <a:xfrm flipV="1">
            <a:off x="918298" y="942850"/>
            <a:ext cx="1742033" cy="26048"/>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2DED58E-9FEF-47EC-B756-AB0555289BFC}"/>
              </a:ext>
            </a:extLst>
          </p:cNvPr>
          <p:cNvSpPr txBox="1"/>
          <p:nvPr/>
        </p:nvSpPr>
        <p:spPr>
          <a:xfrm>
            <a:off x="834190" y="1384746"/>
            <a:ext cx="4105073" cy="4832092"/>
          </a:xfrm>
          <a:prstGeom prst="rect">
            <a:avLst/>
          </a:prstGeom>
          <a:noFill/>
        </p:spPr>
        <p:txBody>
          <a:bodyPr wrap="square" rtlCol="0">
            <a:spAutoFit/>
          </a:bodyPr>
          <a:lstStyle/>
          <a:p>
            <a:pPr marL="457200" indent="-457200">
              <a:lnSpc>
                <a:spcPct val="20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Company Profile</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Project Introduction</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Motivation</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Project Objective</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Timeline Chart</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Training Work</a:t>
            </a:r>
          </a:p>
          <a:p>
            <a:pPr>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3A56E2-E0A1-4CF2-B8B3-14DEAD5F77FC}"/>
              </a:ext>
            </a:extLst>
          </p:cNvPr>
          <p:cNvSpPr txBox="1"/>
          <p:nvPr/>
        </p:nvSpPr>
        <p:spPr>
          <a:xfrm>
            <a:off x="6746264" y="1576824"/>
            <a:ext cx="3988341" cy="4185761"/>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Technologies/Platform</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Modules of Project</a:t>
            </a:r>
          </a:p>
          <a:p>
            <a:pPr marL="457200" indent="-457200">
              <a:lnSpc>
                <a:spcPct val="20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Project Screenshots</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Future Expansion</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Conclusion</a:t>
            </a:r>
          </a:p>
          <a:p>
            <a:pPr marL="457200" indent="-457200">
              <a:lnSpc>
                <a:spcPct val="150000"/>
              </a:lnSpc>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References</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1323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err="1">
                <a:solidFill>
                  <a:schemeClr val="accent1">
                    <a:lumMod val="60000"/>
                    <a:lumOff val="40000"/>
                  </a:schemeClr>
                </a:solidFill>
                <a:latin typeface="Times New Roman" panose="02020603050405020304" pitchFamily="18" charset="0"/>
                <a:cs typeface="Times New Roman" panose="02020603050405020304" pitchFamily="18" charset="0"/>
              </a:rPr>
              <a:t>Keras-RetinaNet</a:t>
            </a:r>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246073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sz="2000" b="1" dirty="0">
                <a:solidFill>
                  <a:schemeClr val="bg1"/>
                </a:solidFill>
                <a:latin typeface="Times New Roman" panose="02020603050405020304" pitchFamily="18" charset="0"/>
                <a:cs typeface="Times New Roman" panose="02020603050405020304" pitchFamily="18" charset="0"/>
              </a:rPr>
              <a:t>RetinaNet</a:t>
            </a:r>
            <a:r>
              <a:rPr lang="en-GB" sz="2000" dirty="0">
                <a:solidFill>
                  <a:schemeClr val="bg1"/>
                </a:solidFill>
                <a:latin typeface="Times New Roman" panose="02020603050405020304" pitchFamily="18" charset="0"/>
                <a:cs typeface="Times New Roman" panose="02020603050405020304" pitchFamily="18" charset="0"/>
              </a:rPr>
              <a:t> is one of the best one-stage object detection </a:t>
            </a:r>
            <a:r>
              <a:rPr lang="en-GB" sz="2000" b="1" dirty="0">
                <a:solidFill>
                  <a:schemeClr val="bg1"/>
                </a:solidFill>
                <a:latin typeface="Times New Roman" panose="02020603050405020304" pitchFamily="18" charset="0"/>
                <a:cs typeface="Times New Roman" panose="02020603050405020304" pitchFamily="18" charset="0"/>
              </a:rPr>
              <a:t>models</a:t>
            </a:r>
            <a:r>
              <a:rPr lang="en-GB" sz="2000" dirty="0">
                <a:solidFill>
                  <a:schemeClr val="bg1"/>
                </a:solidFill>
                <a:latin typeface="Times New Roman" panose="02020603050405020304" pitchFamily="18" charset="0"/>
                <a:cs typeface="Times New Roman" panose="02020603050405020304" pitchFamily="18" charset="0"/>
              </a:rPr>
              <a:t> that has proven to work well with dense and small scale objects.</a:t>
            </a:r>
          </a:p>
          <a:p>
            <a:pPr marL="285750" indent="-285750">
              <a:lnSpc>
                <a:spcPct val="200000"/>
              </a:lnSpc>
              <a:buFont typeface="Arial" panose="020B0604020202020204" pitchFamily="34" charset="0"/>
              <a:buChar char="•"/>
            </a:pPr>
            <a:r>
              <a:rPr lang="en-GB" sz="2000" dirty="0" err="1">
                <a:solidFill>
                  <a:schemeClr val="bg1"/>
                </a:solidFill>
                <a:latin typeface="Times New Roman" panose="02020603050405020304" pitchFamily="18" charset="0"/>
                <a:cs typeface="Times New Roman" panose="02020603050405020304" pitchFamily="18" charset="0"/>
              </a:rPr>
              <a:t>Keras-Retinanet</a:t>
            </a:r>
            <a:r>
              <a:rPr lang="en-GB" sz="2000" dirty="0">
                <a:solidFill>
                  <a:schemeClr val="bg1"/>
                </a:solidFill>
                <a:latin typeface="Times New Roman" panose="02020603050405020304" pitchFamily="18" charset="0"/>
                <a:cs typeface="Times New Roman" panose="02020603050405020304" pitchFamily="18" charset="0"/>
              </a:rPr>
              <a:t> is a state of the art model, for image detection , which surpasses the quality of high performance models like, YOLO and Faster RCNN.</a:t>
            </a: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Introduction:</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698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err="1">
                <a:solidFill>
                  <a:schemeClr val="accent1">
                    <a:lumMod val="60000"/>
                    <a:lumOff val="40000"/>
                  </a:schemeClr>
                </a:solidFill>
                <a:latin typeface="Times New Roman" panose="02020603050405020304" pitchFamily="18" charset="0"/>
                <a:cs typeface="Times New Roman" panose="02020603050405020304" pitchFamily="18" charset="0"/>
              </a:rPr>
              <a:t>Keras-RetinaNet</a:t>
            </a:r>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251301"/>
            <a:ext cx="11130831" cy="255454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With RetinaNet we have developed a model which can identify between two stages of milk i.e. steaming and boiling, in all light conditions.</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We have trained by using 200 labelled images of both the scenarios having different background and lighting effects.</a:t>
            </a: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2611220"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Use:</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8971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5" y="1258821"/>
            <a:ext cx="3785112" cy="461665"/>
          </a:xfrm>
          <a:prstGeom prst="rect">
            <a:avLst/>
          </a:prstGeom>
          <a:noFill/>
        </p:spPr>
        <p:txBody>
          <a:bodyPr wrap="square" rtlCol="0">
            <a:spAutoFit/>
          </a:bodyPr>
          <a:lstStyle/>
          <a:p>
            <a:r>
              <a:rPr lang="en-US" sz="2400" b="1" dirty="0" err="1">
                <a:solidFill>
                  <a:schemeClr val="accent1">
                    <a:lumMod val="60000"/>
                    <a:lumOff val="40000"/>
                  </a:schemeClr>
                </a:solidFill>
                <a:latin typeface="Times New Roman" panose="02020603050405020304" pitchFamily="18" charset="0"/>
                <a:cs typeface="Times New Roman" panose="02020603050405020304" pitchFamily="18" charset="0"/>
              </a:rPr>
              <a:t>Keras-RetinaNet</a:t>
            </a:r>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530584" y="2627703"/>
            <a:ext cx="11130831" cy="184518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The </a:t>
            </a:r>
            <a:r>
              <a:rPr lang="en-GB" sz="2000" dirty="0" err="1">
                <a:solidFill>
                  <a:schemeClr val="bg1"/>
                </a:solidFill>
                <a:latin typeface="Times New Roman" panose="02020603050405020304" pitchFamily="18" charset="0"/>
                <a:cs typeface="Times New Roman" panose="02020603050405020304" pitchFamily="18" charset="0"/>
              </a:rPr>
              <a:t>Keras-Retinanet</a:t>
            </a:r>
            <a:r>
              <a:rPr lang="en-GB" sz="2000" dirty="0">
                <a:solidFill>
                  <a:schemeClr val="bg1"/>
                </a:solidFill>
                <a:latin typeface="Times New Roman" panose="02020603050405020304" pitchFamily="18" charset="0"/>
                <a:cs typeface="Times New Roman" panose="02020603050405020304" pitchFamily="18" charset="0"/>
              </a:rPr>
              <a:t> in this project uses, Resnet50 as a backbone architecture for training and making predictions.</a:t>
            </a:r>
          </a:p>
          <a:p>
            <a:pPr marL="342900" indent="-342900">
              <a:lnSpc>
                <a:spcPct val="200000"/>
              </a:lnSpc>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The Resnet50 Architecture consists of 4 Stages .</a:t>
            </a:r>
          </a:p>
        </p:txBody>
      </p:sp>
      <p:sp>
        <p:nvSpPr>
          <p:cNvPr id="11" name="TextBox 10">
            <a:extLst>
              <a:ext uri="{FF2B5EF4-FFF2-40B4-BE49-F238E27FC236}">
                <a16:creationId xmlns:a16="http://schemas.microsoft.com/office/drawing/2014/main" id="{AE2E2FF4-B06A-47D6-A4F4-F01698616C7C}"/>
              </a:ext>
            </a:extLst>
          </p:cNvPr>
          <p:cNvSpPr txBox="1"/>
          <p:nvPr/>
        </p:nvSpPr>
        <p:spPr>
          <a:xfrm>
            <a:off x="700392" y="1789636"/>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7773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00759CE-647C-47DA-8023-196601838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24" y="1351690"/>
            <a:ext cx="2838846" cy="4944165"/>
          </a:xfrm>
          <a:prstGeom prst="rect">
            <a:avLst/>
          </a:prstGeom>
        </p:spPr>
      </p:pic>
      <p:pic>
        <p:nvPicPr>
          <p:cNvPr id="12" name="Picture 11">
            <a:extLst>
              <a:ext uri="{FF2B5EF4-FFF2-40B4-BE49-F238E27FC236}">
                <a16:creationId xmlns:a16="http://schemas.microsoft.com/office/drawing/2014/main" id="{C2C7040E-11F8-440A-B24E-13BE148FC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270" y="1351690"/>
            <a:ext cx="3077536" cy="4944165"/>
          </a:xfrm>
          <a:prstGeom prst="rect">
            <a:avLst/>
          </a:prstGeom>
        </p:spPr>
      </p:pic>
      <p:pic>
        <p:nvPicPr>
          <p:cNvPr id="14" name="Picture 13">
            <a:extLst>
              <a:ext uri="{FF2B5EF4-FFF2-40B4-BE49-F238E27FC236}">
                <a16:creationId xmlns:a16="http://schemas.microsoft.com/office/drawing/2014/main" id="{2C30476C-134B-48CD-AF31-09DA958E2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339" y="1351690"/>
            <a:ext cx="2505425" cy="4944165"/>
          </a:xfrm>
          <a:prstGeom prst="rect">
            <a:avLst/>
          </a:prstGeom>
        </p:spPr>
      </p:pic>
      <p:pic>
        <p:nvPicPr>
          <p:cNvPr id="16" name="Picture 15">
            <a:extLst>
              <a:ext uri="{FF2B5EF4-FFF2-40B4-BE49-F238E27FC236}">
                <a16:creationId xmlns:a16="http://schemas.microsoft.com/office/drawing/2014/main" id="{CA616309-3C96-4D7D-9E36-45BA5D769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2764" y="1351691"/>
            <a:ext cx="3134162" cy="4944164"/>
          </a:xfrm>
          <a:prstGeom prst="rect">
            <a:avLst/>
          </a:prstGeom>
        </p:spPr>
      </p:pic>
      <p:sp>
        <p:nvSpPr>
          <p:cNvPr id="17" name="TextBox 16">
            <a:extLst>
              <a:ext uri="{FF2B5EF4-FFF2-40B4-BE49-F238E27FC236}">
                <a16:creationId xmlns:a16="http://schemas.microsoft.com/office/drawing/2014/main" id="{B9A8F34B-3BC6-494B-8541-5D67EEF62754}"/>
              </a:ext>
            </a:extLst>
          </p:cNvPr>
          <p:cNvSpPr txBox="1"/>
          <p:nvPr/>
        </p:nvSpPr>
        <p:spPr>
          <a:xfrm>
            <a:off x="1077241" y="982358"/>
            <a:ext cx="1757059" cy="369332"/>
          </a:xfrm>
          <a:prstGeom prst="rect">
            <a:avLst/>
          </a:prstGeom>
          <a:noFill/>
        </p:spPr>
        <p:txBody>
          <a:bodyPr wrap="square" rtlCol="0">
            <a:spAutoFit/>
          </a:bodyPr>
          <a:lstStyle/>
          <a:p>
            <a:r>
              <a:rPr lang="en-US" dirty="0">
                <a:solidFill>
                  <a:schemeClr val="bg1"/>
                </a:solidFill>
              </a:rPr>
              <a:t>Stage 1</a:t>
            </a:r>
            <a:endParaRPr lang="en-IN" dirty="0">
              <a:solidFill>
                <a:schemeClr val="bg1"/>
              </a:solidFill>
            </a:endParaRPr>
          </a:p>
        </p:txBody>
      </p:sp>
      <p:sp>
        <p:nvSpPr>
          <p:cNvPr id="18" name="TextBox 17">
            <a:extLst>
              <a:ext uri="{FF2B5EF4-FFF2-40B4-BE49-F238E27FC236}">
                <a16:creationId xmlns:a16="http://schemas.microsoft.com/office/drawing/2014/main" id="{D2411CD1-F2BB-4D4E-970C-3E60BECB7B3F}"/>
              </a:ext>
            </a:extLst>
          </p:cNvPr>
          <p:cNvSpPr txBox="1"/>
          <p:nvPr/>
        </p:nvSpPr>
        <p:spPr>
          <a:xfrm>
            <a:off x="4338941" y="982358"/>
            <a:ext cx="1757059" cy="369332"/>
          </a:xfrm>
          <a:prstGeom prst="rect">
            <a:avLst/>
          </a:prstGeom>
          <a:noFill/>
        </p:spPr>
        <p:txBody>
          <a:bodyPr wrap="square" rtlCol="0">
            <a:spAutoFit/>
          </a:bodyPr>
          <a:lstStyle/>
          <a:p>
            <a:r>
              <a:rPr lang="en-US" dirty="0">
                <a:solidFill>
                  <a:schemeClr val="bg1"/>
                </a:solidFill>
              </a:rPr>
              <a:t>Stage 2</a:t>
            </a:r>
            <a:endParaRPr lang="en-IN" dirty="0">
              <a:solidFill>
                <a:schemeClr val="bg1"/>
              </a:solidFill>
            </a:endParaRPr>
          </a:p>
        </p:txBody>
      </p:sp>
      <p:sp>
        <p:nvSpPr>
          <p:cNvPr id="19" name="TextBox 18">
            <a:extLst>
              <a:ext uri="{FF2B5EF4-FFF2-40B4-BE49-F238E27FC236}">
                <a16:creationId xmlns:a16="http://schemas.microsoft.com/office/drawing/2014/main" id="{B076FBD8-14EB-4AD1-9AF0-AEE926E9B4C7}"/>
              </a:ext>
            </a:extLst>
          </p:cNvPr>
          <p:cNvSpPr txBox="1"/>
          <p:nvPr/>
        </p:nvSpPr>
        <p:spPr>
          <a:xfrm>
            <a:off x="7183354" y="1000969"/>
            <a:ext cx="1757059" cy="646331"/>
          </a:xfrm>
          <a:prstGeom prst="rect">
            <a:avLst/>
          </a:prstGeom>
          <a:noFill/>
        </p:spPr>
        <p:txBody>
          <a:bodyPr wrap="square" rtlCol="0">
            <a:spAutoFit/>
          </a:bodyPr>
          <a:lstStyle/>
          <a:p>
            <a:r>
              <a:rPr lang="en-US" dirty="0">
                <a:solidFill>
                  <a:schemeClr val="bg1"/>
                </a:solidFill>
              </a:rPr>
              <a:t>Stage 3</a:t>
            </a:r>
          </a:p>
          <a:p>
            <a:endParaRPr lang="en-IN" dirty="0">
              <a:solidFill>
                <a:schemeClr val="bg1"/>
              </a:solidFill>
            </a:endParaRPr>
          </a:p>
        </p:txBody>
      </p:sp>
      <p:sp>
        <p:nvSpPr>
          <p:cNvPr id="20" name="TextBox 19">
            <a:extLst>
              <a:ext uri="{FF2B5EF4-FFF2-40B4-BE49-F238E27FC236}">
                <a16:creationId xmlns:a16="http://schemas.microsoft.com/office/drawing/2014/main" id="{7B1932B7-DFFA-49BE-BFB1-EF81558126BC}"/>
              </a:ext>
            </a:extLst>
          </p:cNvPr>
          <p:cNvSpPr txBox="1"/>
          <p:nvPr/>
        </p:nvSpPr>
        <p:spPr>
          <a:xfrm>
            <a:off x="9846251" y="934107"/>
            <a:ext cx="1757059" cy="369332"/>
          </a:xfrm>
          <a:prstGeom prst="rect">
            <a:avLst/>
          </a:prstGeom>
          <a:noFill/>
        </p:spPr>
        <p:txBody>
          <a:bodyPr wrap="square" rtlCol="0">
            <a:spAutoFit/>
          </a:bodyPr>
          <a:lstStyle/>
          <a:p>
            <a:r>
              <a:rPr lang="en-US" dirty="0">
                <a:solidFill>
                  <a:schemeClr val="bg1"/>
                </a:solidFill>
              </a:rPr>
              <a:t>Stage 4</a:t>
            </a:r>
            <a:endParaRPr lang="en-IN" dirty="0">
              <a:solidFill>
                <a:schemeClr val="bg1"/>
              </a:solidFill>
            </a:endParaRPr>
          </a:p>
        </p:txBody>
      </p:sp>
      <p:sp>
        <p:nvSpPr>
          <p:cNvPr id="22" name="TextBox 21">
            <a:extLst>
              <a:ext uri="{FF2B5EF4-FFF2-40B4-BE49-F238E27FC236}">
                <a16:creationId xmlns:a16="http://schemas.microsoft.com/office/drawing/2014/main" id="{1439DDB8-8855-4AFE-8009-8EBB92720782}"/>
              </a:ext>
            </a:extLst>
          </p:cNvPr>
          <p:cNvSpPr txBox="1"/>
          <p:nvPr/>
        </p:nvSpPr>
        <p:spPr>
          <a:xfrm>
            <a:off x="4456550" y="472442"/>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F8D913B-0096-4991-8261-F8A3DF5A720E}"/>
              </a:ext>
            </a:extLst>
          </p:cNvPr>
          <p:cNvSpPr txBox="1"/>
          <p:nvPr/>
        </p:nvSpPr>
        <p:spPr>
          <a:xfrm>
            <a:off x="3014663" y="6295855"/>
            <a:ext cx="9102263" cy="553998"/>
          </a:xfrm>
          <a:prstGeom prst="rect">
            <a:avLst/>
          </a:prstGeom>
          <a:noFill/>
        </p:spPr>
        <p:txBody>
          <a:bodyPr wrap="square" rtlCol="0">
            <a:spAutoFit/>
          </a:bodyPr>
          <a:lstStyle/>
          <a:p>
            <a:r>
              <a:rPr lang="en-IN" sz="1000" dirty="0">
                <a:solidFill>
                  <a:schemeClr val="bg1">
                    <a:lumMod val="65000"/>
                  </a:schemeClr>
                </a:solidFill>
                <a:hlinkClick r:id="rId6">
                  <a:extLst>
                    <a:ext uri="{A12FA001-AC4F-418D-AE19-62706E023703}">
                      <ahyp:hlinkClr xmlns:ahyp="http://schemas.microsoft.com/office/drawing/2018/hyperlinkcolor" val="tx"/>
                    </a:ext>
                  </a:extLst>
                </a:hlinkClick>
              </a:rPr>
              <a:t>Image Source:  https://cv-tricks.com/keras/understand-implement </a:t>
            </a:r>
            <a:r>
              <a:rPr lang="en-IN" sz="1000" dirty="0" err="1">
                <a:solidFill>
                  <a:schemeClr val="bg1">
                    <a:lumMod val="65000"/>
                  </a:schemeClr>
                </a:solidFill>
                <a:hlinkClick r:id="rId6">
                  <a:extLst>
                    <a:ext uri="{A12FA001-AC4F-418D-AE19-62706E023703}">
                      <ahyp:hlinkClr xmlns:ahyp="http://schemas.microsoft.com/office/drawing/2018/hyperlinkcolor" val="tx"/>
                    </a:ext>
                  </a:extLst>
                </a:hlinkClick>
              </a:rPr>
              <a:t>resnets</a:t>
            </a:r>
            <a:r>
              <a:rPr lang="en-IN" sz="1000" dirty="0">
                <a:solidFill>
                  <a:schemeClr val="bg1">
                    <a:lumMod val="65000"/>
                  </a:schemeClr>
                </a:solidFill>
                <a:hlinkClick r:id="rId6">
                  <a:extLst>
                    <a:ext uri="{A12FA001-AC4F-418D-AE19-62706E023703}">
                      <ahyp:hlinkClr xmlns:ahyp="http://schemas.microsoft.com/office/drawing/2018/hyperlinkcolor" val="tx"/>
                    </a:ext>
                  </a:extLst>
                </a:hlinkClick>
              </a:rPr>
              <a:t>/#:~:text=Architecture%20of%20ResNet%2D50&amp;text=The%20architecture%20of%20ResNet50%20has,shown%20in%20the%20diagram%20below.&amp;text=Every%20ResNet%20architecture%20performs%20the,blocks%20containing%203%20layers%20each.</a:t>
            </a:r>
            <a:endParaRPr lang="en-IN" sz="1000" dirty="0">
              <a:solidFill>
                <a:schemeClr val="bg1">
                  <a:lumMod val="65000"/>
                </a:schemeClr>
              </a:solidFill>
            </a:endParaRPr>
          </a:p>
        </p:txBody>
      </p:sp>
    </p:spTree>
    <p:extLst>
      <p:ext uri="{BB962C8B-B14F-4D97-AF65-F5344CB8AC3E}">
        <p14:creationId xmlns:p14="http://schemas.microsoft.com/office/powerpoint/2010/main" val="12249486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BF345D-458F-484C-9F7C-DEE341A8936D}"/>
              </a:ext>
            </a:extLst>
          </p:cNvPr>
          <p:cNvSpPr txBox="1"/>
          <p:nvPr/>
        </p:nvSpPr>
        <p:spPr>
          <a:xfrm>
            <a:off x="311881" y="2646044"/>
            <a:ext cx="10615309"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network can take the input image having height, width as multiples of 32 and 3 as channel width.</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 For the sake of explanation, we will consider the input size as 224 x 224 x 3.</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Every ResNet50 architecture performs the initial convolution and max-pooling using 7×7 and 3×3 kernel sizes respectively. </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F7A4296-363C-4337-B80A-C0CC0957722C}"/>
              </a:ext>
            </a:extLst>
          </p:cNvPr>
          <p:cNvSpPr txBox="1"/>
          <p:nvPr/>
        </p:nvSpPr>
        <p:spPr>
          <a:xfrm>
            <a:off x="311881" y="1223984"/>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7FDF1-810F-49D4-92F3-D955B0B85742}"/>
              </a:ext>
            </a:extLst>
          </p:cNvPr>
          <p:cNvSpPr txBox="1"/>
          <p:nvPr/>
        </p:nvSpPr>
        <p:spPr>
          <a:xfrm>
            <a:off x="311881" y="1969120"/>
            <a:ext cx="2000250" cy="523220"/>
          </a:xfrm>
          <a:prstGeom prst="rect">
            <a:avLst/>
          </a:prstGeom>
          <a:noFill/>
        </p:spPr>
        <p:txBody>
          <a:bodyPr wrap="square" rtlCol="0">
            <a:spAutoFit/>
          </a:bodyPr>
          <a:lstStyle/>
          <a:p>
            <a:r>
              <a:rPr lang="en-US" sz="2800" u="sng" dirty="0">
                <a:solidFill>
                  <a:schemeClr val="accent1"/>
                </a:solidFill>
                <a:latin typeface="Times New Roman" panose="02020603050405020304" pitchFamily="18" charset="0"/>
                <a:cs typeface="Times New Roman" panose="02020603050405020304" pitchFamily="18" charset="0"/>
              </a:rPr>
              <a:t>Input Layer</a:t>
            </a:r>
            <a:endParaRPr lang="en-IN" sz="2800" u="sng"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1722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BF345D-458F-484C-9F7C-DEE341A8936D}"/>
              </a:ext>
            </a:extLst>
          </p:cNvPr>
          <p:cNvSpPr txBox="1"/>
          <p:nvPr/>
        </p:nvSpPr>
        <p:spPr>
          <a:xfrm>
            <a:off x="370743" y="2963224"/>
            <a:ext cx="6413778" cy="310854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Stage 1 of the network starts and it has 3 Residual blocks containing 3 layers each.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 size of kernels used to perform the convolution operation in all 3 layers of the block of stage 1 are 64, 64 and 256 respectively.</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 curved arrows refer to the identity connection.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13" name="TextBox 12">
            <a:extLst>
              <a:ext uri="{FF2B5EF4-FFF2-40B4-BE49-F238E27FC236}">
                <a16:creationId xmlns:a16="http://schemas.microsoft.com/office/drawing/2014/main" id="{2F7A4296-363C-4337-B80A-C0CC0957722C}"/>
              </a:ext>
            </a:extLst>
          </p:cNvPr>
          <p:cNvSpPr txBox="1"/>
          <p:nvPr/>
        </p:nvSpPr>
        <p:spPr>
          <a:xfrm>
            <a:off x="311881" y="1255583"/>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7FDF1-810F-49D4-92F3-D955B0B85742}"/>
              </a:ext>
            </a:extLst>
          </p:cNvPr>
          <p:cNvSpPr txBox="1"/>
          <p:nvPr/>
        </p:nvSpPr>
        <p:spPr>
          <a:xfrm>
            <a:off x="319088" y="1959655"/>
            <a:ext cx="2000250" cy="523220"/>
          </a:xfrm>
          <a:prstGeom prst="rect">
            <a:avLst/>
          </a:prstGeom>
          <a:noFill/>
        </p:spPr>
        <p:txBody>
          <a:bodyPr wrap="square" rtlCol="0">
            <a:spAutoFit/>
          </a:bodyPr>
          <a:lstStyle/>
          <a:p>
            <a:r>
              <a:rPr lang="en-US" sz="2800" u="sng" dirty="0">
                <a:solidFill>
                  <a:schemeClr val="accent1"/>
                </a:solidFill>
                <a:latin typeface="Times New Roman" panose="02020603050405020304" pitchFamily="18" charset="0"/>
                <a:cs typeface="Times New Roman" panose="02020603050405020304" pitchFamily="18" charset="0"/>
              </a:rPr>
              <a:t>Stage-1</a:t>
            </a:r>
            <a:endParaRPr lang="en-IN" sz="2800" u="sng" dirty="0">
              <a:solidFill>
                <a:schemeClr val="accen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26050E6-87AD-47A4-B9B3-9D9D6AFD4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145" y="1359854"/>
            <a:ext cx="2838846" cy="4944165"/>
          </a:xfrm>
          <a:prstGeom prst="rect">
            <a:avLst/>
          </a:prstGeom>
        </p:spPr>
      </p:pic>
    </p:spTree>
    <p:extLst>
      <p:ext uri="{BB962C8B-B14F-4D97-AF65-F5344CB8AC3E}">
        <p14:creationId xmlns:p14="http://schemas.microsoft.com/office/powerpoint/2010/main" val="1868375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BF345D-458F-484C-9F7C-DEE341A8936D}"/>
              </a:ext>
            </a:extLst>
          </p:cNvPr>
          <p:cNvSpPr txBox="1"/>
          <p:nvPr/>
        </p:nvSpPr>
        <p:spPr>
          <a:xfrm>
            <a:off x="547689" y="2506024"/>
            <a:ext cx="7347176" cy="433965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Stage 2 of the network has 4 Residual blocks containing 3 layers each.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 size of kernels used to perform the convolution operation in all 3 layers of the block of stage 2 are 128, 128 and 512 respectively.</a:t>
            </a:r>
          </a:p>
          <a:p>
            <a:endParaRPr lang="en-US" sz="2000" dirty="0">
              <a:solidFill>
                <a:schemeClr val="bg1"/>
              </a:solidFill>
            </a:endParaRP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 dashed connected arrow represents that the convolution operation in the Residual Block is performed with stride 2, hence, the size of input will be reduced to half in terms of height and width but the channel width will be doubled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13" name="TextBox 12">
            <a:extLst>
              <a:ext uri="{FF2B5EF4-FFF2-40B4-BE49-F238E27FC236}">
                <a16:creationId xmlns:a16="http://schemas.microsoft.com/office/drawing/2014/main" id="{2F7A4296-363C-4337-B80A-C0CC0957722C}"/>
              </a:ext>
            </a:extLst>
          </p:cNvPr>
          <p:cNvSpPr txBox="1"/>
          <p:nvPr/>
        </p:nvSpPr>
        <p:spPr>
          <a:xfrm>
            <a:off x="311881" y="1255583"/>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7FDF1-810F-49D4-92F3-D955B0B85742}"/>
              </a:ext>
            </a:extLst>
          </p:cNvPr>
          <p:cNvSpPr txBox="1"/>
          <p:nvPr/>
        </p:nvSpPr>
        <p:spPr>
          <a:xfrm>
            <a:off x="319088" y="1959655"/>
            <a:ext cx="2000250" cy="523220"/>
          </a:xfrm>
          <a:prstGeom prst="rect">
            <a:avLst/>
          </a:prstGeom>
          <a:noFill/>
        </p:spPr>
        <p:txBody>
          <a:bodyPr wrap="square" rtlCol="0">
            <a:spAutoFit/>
          </a:bodyPr>
          <a:lstStyle/>
          <a:p>
            <a:r>
              <a:rPr lang="en-US" sz="2800" u="sng" dirty="0">
                <a:solidFill>
                  <a:schemeClr val="accent1"/>
                </a:solidFill>
                <a:latin typeface="Times New Roman" panose="02020603050405020304" pitchFamily="18" charset="0"/>
                <a:cs typeface="Times New Roman" panose="02020603050405020304" pitchFamily="18" charset="0"/>
              </a:rPr>
              <a:t>Stage-2</a:t>
            </a:r>
            <a:endParaRPr lang="en-IN" sz="2800" u="sng" dirty="0">
              <a:solidFill>
                <a:schemeClr val="accen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9A7916C-1769-4E3D-8777-F1E8A6DD8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892" y="1486415"/>
            <a:ext cx="3077536" cy="4944165"/>
          </a:xfrm>
          <a:prstGeom prst="rect">
            <a:avLst/>
          </a:prstGeom>
        </p:spPr>
      </p:pic>
    </p:spTree>
    <p:extLst>
      <p:ext uri="{BB962C8B-B14F-4D97-AF65-F5344CB8AC3E}">
        <p14:creationId xmlns:p14="http://schemas.microsoft.com/office/powerpoint/2010/main" val="39768914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BF345D-458F-484C-9F7C-DEE341A8936D}"/>
              </a:ext>
            </a:extLst>
          </p:cNvPr>
          <p:cNvSpPr txBox="1"/>
          <p:nvPr/>
        </p:nvSpPr>
        <p:spPr>
          <a:xfrm>
            <a:off x="547688" y="2506024"/>
            <a:ext cx="9184141" cy="40626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solidFill>
                  <a:schemeClr val="bg1"/>
                </a:solidFill>
              </a:rPr>
              <a:t>Stage 3 of the network has 6 Residual blocks containing 3 layers each. </a:t>
            </a:r>
          </a:p>
          <a:p>
            <a:pPr marL="285750" indent="-285750">
              <a:lnSpc>
                <a:spcPct val="150000"/>
              </a:lnSpc>
              <a:buFont typeface="Arial" panose="020B0604020202020204" pitchFamily="34" charset="0"/>
              <a:buChar char="•"/>
            </a:pPr>
            <a:r>
              <a:rPr lang="en-US" sz="2000">
                <a:solidFill>
                  <a:schemeClr val="bg1"/>
                </a:solidFill>
              </a:rPr>
              <a:t>The size of kernels used to perform the convolution operation in all 3 layers of the block of stage 3 are 256, 256 and 1024 respectively.</a:t>
            </a:r>
          </a:p>
          <a:p>
            <a:pPr marL="285750" indent="-285750">
              <a:lnSpc>
                <a:spcPct val="150000"/>
              </a:lnSpc>
              <a:buFont typeface="Arial" panose="020B0604020202020204" pitchFamily="34" charset="0"/>
              <a:buChar char="•"/>
            </a:pPr>
            <a:r>
              <a:rPr lang="en-US" sz="2000">
                <a:solidFill>
                  <a:schemeClr val="bg1"/>
                </a:solidFill>
              </a:rPr>
              <a:t> For each residual function </a:t>
            </a:r>
            <a:r>
              <a:rPr lang="en-US" sz="2000" b="1" i="1">
                <a:solidFill>
                  <a:schemeClr val="bg1"/>
                </a:solidFill>
              </a:rPr>
              <a:t>F, </a:t>
            </a:r>
            <a:r>
              <a:rPr lang="en-US" sz="2000">
                <a:solidFill>
                  <a:schemeClr val="bg1"/>
                </a:solidFill>
              </a:rPr>
              <a:t>3 layers are stacked one over the other</a:t>
            </a:r>
          </a:p>
          <a:p>
            <a:pPr marL="285750" indent="-285750">
              <a:lnSpc>
                <a:spcPct val="150000"/>
              </a:lnSpc>
              <a:buFont typeface="Arial" panose="020B0604020202020204" pitchFamily="34" charset="0"/>
              <a:buChar char="•"/>
            </a:pPr>
            <a:r>
              <a:rPr lang="en-US" sz="2000">
                <a:solidFill>
                  <a:schemeClr val="bg1"/>
                </a:solidFill>
              </a:rPr>
              <a:t> The three layers are </a:t>
            </a:r>
            <a:r>
              <a:rPr lang="en-US" sz="2000" b="1">
                <a:solidFill>
                  <a:schemeClr val="bg1"/>
                </a:solidFill>
              </a:rPr>
              <a:t>1×1, 3×3, 1×1 </a:t>
            </a:r>
            <a:r>
              <a:rPr lang="en-US" sz="2000">
                <a:solidFill>
                  <a:schemeClr val="bg1"/>
                </a:solidFill>
              </a:rPr>
              <a:t>convolutions.</a:t>
            </a:r>
          </a:p>
          <a:p>
            <a:pPr marL="285750" indent="-285750">
              <a:lnSpc>
                <a:spcPct val="150000"/>
              </a:lnSpc>
              <a:buFont typeface="Arial" panose="020B0604020202020204" pitchFamily="34" charset="0"/>
              <a:buChar char="•"/>
            </a:pPr>
            <a:r>
              <a:rPr lang="en-US" sz="2000">
                <a:solidFill>
                  <a:schemeClr val="bg1"/>
                </a:solidFill>
              </a:rPr>
              <a:t>The </a:t>
            </a:r>
            <a:r>
              <a:rPr lang="en-US" sz="2000" b="1">
                <a:solidFill>
                  <a:schemeClr val="bg1"/>
                </a:solidFill>
              </a:rPr>
              <a:t>1×1 </a:t>
            </a:r>
            <a:r>
              <a:rPr lang="en-US" sz="2000">
                <a:solidFill>
                  <a:schemeClr val="bg1"/>
                </a:solidFill>
              </a:rPr>
              <a:t>convolution layers are responsible for reducing and then restoring the dimensions. The </a:t>
            </a:r>
            <a:r>
              <a:rPr lang="en-US" sz="2000" b="1">
                <a:solidFill>
                  <a:schemeClr val="bg1"/>
                </a:solidFill>
              </a:rPr>
              <a:t>3×3 </a:t>
            </a:r>
            <a:r>
              <a:rPr lang="en-US" sz="2000">
                <a:solidFill>
                  <a:schemeClr val="bg1"/>
                </a:solidFill>
              </a:rPr>
              <a:t>layer is left as a bottleneck with smaller input/output dimensions</a:t>
            </a:r>
            <a:r>
              <a:rPr lang="en-US"/>
              <a:t>.</a:t>
            </a:r>
            <a:endParaRPr lang="en-US">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13" name="TextBox 12">
            <a:extLst>
              <a:ext uri="{FF2B5EF4-FFF2-40B4-BE49-F238E27FC236}">
                <a16:creationId xmlns:a16="http://schemas.microsoft.com/office/drawing/2014/main" id="{2F7A4296-363C-4337-B80A-C0CC0957722C}"/>
              </a:ext>
            </a:extLst>
          </p:cNvPr>
          <p:cNvSpPr txBox="1"/>
          <p:nvPr/>
        </p:nvSpPr>
        <p:spPr>
          <a:xfrm>
            <a:off x="311881" y="1255583"/>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7FDF1-810F-49D4-92F3-D955B0B85742}"/>
              </a:ext>
            </a:extLst>
          </p:cNvPr>
          <p:cNvSpPr txBox="1"/>
          <p:nvPr/>
        </p:nvSpPr>
        <p:spPr>
          <a:xfrm>
            <a:off x="319088" y="1959655"/>
            <a:ext cx="2000250" cy="523220"/>
          </a:xfrm>
          <a:prstGeom prst="rect">
            <a:avLst/>
          </a:prstGeom>
          <a:noFill/>
        </p:spPr>
        <p:txBody>
          <a:bodyPr wrap="square" rtlCol="0">
            <a:spAutoFit/>
          </a:bodyPr>
          <a:lstStyle/>
          <a:p>
            <a:r>
              <a:rPr lang="en-US" sz="2800" u="sng" dirty="0">
                <a:solidFill>
                  <a:schemeClr val="accent1"/>
                </a:solidFill>
                <a:latin typeface="Times New Roman" panose="02020603050405020304" pitchFamily="18" charset="0"/>
                <a:cs typeface="Times New Roman" panose="02020603050405020304" pitchFamily="18" charset="0"/>
              </a:rPr>
              <a:t>Stage-3</a:t>
            </a:r>
            <a:endParaRPr lang="en-IN" sz="2800" u="sng" dirty="0">
              <a:solidFill>
                <a:schemeClr val="accen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3AC096E-E631-455E-96AD-DEDC92DDE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7110" y="1376183"/>
            <a:ext cx="2505425" cy="4944165"/>
          </a:xfrm>
          <a:prstGeom prst="rect">
            <a:avLst/>
          </a:prstGeom>
        </p:spPr>
      </p:pic>
    </p:spTree>
    <p:extLst>
      <p:ext uri="{BB962C8B-B14F-4D97-AF65-F5344CB8AC3E}">
        <p14:creationId xmlns:p14="http://schemas.microsoft.com/office/powerpoint/2010/main" val="11707484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BF345D-458F-484C-9F7C-DEE341A8936D}"/>
              </a:ext>
            </a:extLst>
          </p:cNvPr>
          <p:cNvSpPr txBox="1"/>
          <p:nvPr/>
        </p:nvSpPr>
        <p:spPr>
          <a:xfrm>
            <a:off x="547688" y="2506024"/>
            <a:ext cx="8522833" cy="3074303"/>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sz="2000" dirty="0">
                <a:solidFill>
                  <a:schemeClr val="bg1"/>
                </a:solidFill>
              </a:rPr>
              <a:t>Stage 4 of the network has 3 Residual blocks containing 3 layers each. </a:t>
            </a:r>
          </a:p>
          <a:p>
            <a:pPr marL="457200" indent="-457200">
              <a:lnSpc>
                <a:spcPct val="200000"/>
              </a:lnSpc>
              <a:buFont typeface="Arial" panose="020B0604020202020204" pitchFamily="34" charset="0"/>
              <a:buChar char="•"/>
            </a:pPr>
            <a:r>
              <a:rPr lang="en-US" sz="2000" dirty="0">
                <a:solidFill>
                  <a:schemeClr val="bg1"/>
                </a:solidFill>
              </a:rPr>
              <a:t>The size of kernels used to perform the convolution operation in all 3 layers of the block of stage 4 are 512, 512 and 2048 respectively.</a:t>
            </a:r>
          </a:p>
          <a:p>
            <a:pPr marL="457200" indent="-457200">
              <a:lnSpc>
                <a:spcPct val="200000"/>
              </a:lnSpc>
              <a:buFont typeface="Arial" panose="020B0604020202020204" pitchFamily="34" charset="0"/>
              <a:buChar char="•"/>
            </a:pPr>
            <a:r>
              <a:rPr lang="en-US" sz="2000" dirty="0">
                <a:solidFill>
                  <a:schemeClr val="bg1"/>
                </a:solidFill>
              </a:rPr>
              <a:t>Here it is evident that,  as we progress from one stage to another, the channel width is doubled and the size of the input is reduced to half.</a:t>
            </a:r>
          </a:p>
        </p:txBody>
      </p:sp>
      <p:sp>
        <p:nvSpPr>
          <p:cNvPr id="13" name="TextBox 12">
            <a:extLst>
              <a:ext uri="{FF2B5EF4-FFF2-40B4-BE49-F238E27FC236}">
                <a16:creationId xmlns:a16="http://schemas.microsoft.com/office/drawing/2014/main" id="{2F7A4296-363C-4337-B80A-C0CC0957722C}"/>
              </a:ext>
            </a:extLst>
          </p:cNvPr>
          <p:cNvSpPr txBox="1"/>
          <p:nvPr/>
        </p:nvSpPr>
        <p:spPr>
          <a:xfrm>
            <a:off x="311881" y="1255583"/>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7FDF1-810F-49D4-92F3-D955B0B85742}"/>
              </a:ext>
            </a:extLst>
          </p:cNvPr>
          <p:cNvSpPr txBox="1"/>
          <p:nvPr/>
        </p:nvSpPr>
        <p:spPr>
          <a:xfrm>
            <a:off x="319088" y="1959655"/>
            <a:ext cx="2000250" cy="523220"/>
          </a:xfrm>
          <a:prstGeom prst="rect">
            <a:avLst/>
          </a:prstGeom>
          <a:noFill/>
        </p:spPr>
        <p:txBody>
          <a:bodyPr wrap="square" rtlCol="0">
            <a:spAutoFit/>
          </a:bodyPr>
          <a:lstStyle/>
          <a:p>
            <a:r>
              <a:rPr lang="en-US" sz="2800" u="sng" dirty="0">
                <a:solidFill>
                  <a:schemeClr val="accent1"/>
                </a:solidFill>
                <a:latin typeface="Times New Roman" panose="02020603050405020304" pitchFamily="18" charset="0"/>
                <a:cs typeface="Times New Roman" panose="02020603050405020304" pitchFamily="18" charset="0"/>
              </a:rPr>
              <a:t>Stage-4</a:t>
            </a:r>
            <a:endParaRPr lang="en-IN" sz="2800" u="sng" dirty="0">
              <a:solidFill>
                <a:schemeClr val="accen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350BB9C-9A52-4AA2-B67D-117FB9131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00" y="1486415"/>
            <a:ext cx="3134162" cy="4944164"/>
          </a:xfrm>
          <a:prstGeom prst="rect">
            <a:avLst/>
          </a:prstGeom>
        </p:spPr>
      </p:pic>
    </p:spTree>
    <p:extLst>
      <p:ext uri="{BB962C8B-B14F-4D97-AF65-F5344CB8AC3E}">
        <p14:creationId xmlns:p14="http://schemas.microsoft.com/office/powerpoint/2010/main" val="34636475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36088"/>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BF345D-458F-484C-9F7C-DEE341A8936D}"/>
              </a:ext>
            </a:extLst>
          </p:cNvPr>
          <p:cNvSpPr txBox="1"/>
          <p:nvPr/>
        </p:nvSpPr>
        <p:spPr>
          <a:xfrm>
            <a:off x="311881" y="2482875"/>
            <a:ext cx="11561031" cy="3730317"/>
          </a:xfrm>
          <a:prstGeom prst="rect">
            <a:avLst/>
          </a:prstGeom>
          <a:noFill/>
        </p:spPr>
        <p:txBody>
          <a:bodyPr wrap="square" rtlCol="0">
            <a:spAutoFit/>
          </a:bodyPr>
          <a:lstStyle/>
          <a:p>
            <a:pPr>
              <a:lnSpc>
                <a:spcPct val="150000"/>
              </a:lnSpc>
            </a:pPr>
            <a:r>
              <a:rPr lang="en-US" sz="2000" b="1" dirty="0">
                <a:solidFill>
                  <a:schemeClr val="bg1"/>
                </a:solidFill>
                <a:latin typeface="Times New Roman" panose="02020603050405020304" pitchFamily="18" charset="0"/>
                <a:cs typeface="Times New Roman" panose="02020603050405020304" pitchFamily="18" charset="0"/>
              </a:rPr>
              <a:t>Average Pooling Layer: </a:t>
            </a:r>
          </a:p>
          <a:p>
            <a:pPr marL="285750" indent="-28575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 An </a:t>
            </a:r>
            <a:r>
              <a:rPr lang="en-US" sz="2000" b="1" dirty="0">
                <a:solidFill>
                  <a:schemeClr val="bg1"/>
                </a:solidFill>
                <a:latin typeface="Times New Roman" panose="02020603050405020304" pitchFamily="18" charset="0"/>
                <a:cs typeface="Times New Roman" panose="02020603050405020304" pitchFamily="18" charset="0"/>
              </a:rPr>
              <a:t>average pooling layer</a:t>
            </a:r>
            <a:r>
              <a:rPr lang="en-US" sz="2000" dirty="0">
                <a:solidFill>
                  <a:schemeClr val="bg1"/>
                </a:solidFill>
                <a:latin typeface="Times New Roman" panose="02020603050405020304" pitchFamily="18" charset="0"/>
                <a:cs typeface="Times New Roman" panose="02020603050405020304" pitchFamily="18" charset="0"/>
              </a:rPr>
              <a:t> performs down-sampling by dividing the input into rectangular </a:t>
            </a:r>
            <a:r>
              <a:rPr lang="en-US" sz="2000" b="1" dirty="0">
                <a:solidFill>
                  <a:schemeClr val="bg1"/>
                </a:solidFill>
                <a:latin typeface="Times New Roman" panose="02020603050405020304" pitchFamily="18" charset="0"/>
                <a:cs typeface="Times New Roman" panose="02020603050405020304" pitchFamily="18" charset="0"/>
              </a:rPr>
              <a:t>pooling</a:t>
            </a:r>
            <a:r>
              <a:rPr lang="en-US" sz="2000" dirty="0">
                <a:solidFill>
                  <a:schemeClr val="bg1"/>
                </a:solidFill>
                <a:latin typeface="Times New Roman" panose="02020603050405020304" pitchFamily="18" charset="0"/>
                <a:cs typeface="Times New Roman" panose="02020603050405020304" pitchFamily="18" charset="0"/>
              </a:rPr>
              <a:t> regions and computing the </a:t>
            </a:r>
            <a:r>
              <a:rPr lang="en-US" sz="2000" b="1" dirty="0">
                <a:solidFill>
                  <a:schemeClr val="bg1"/>
                </a:solidFill>
                <a:latin typeface="Times New Roman" panose="02020603050405020304" pitchFamily="18" charset="0"/>
                <a:cs typeface="Times New Roman" panose="02020603050405020304" pitchFamily="18" charset="0"/>
              </a:rPr>
              <a:t>average</a:t>
            </a:r>
            <a:r>
              <a:rPr lang="en-US" sz="2000" dirty="0">
                <a:solidFill>
                  <a:schemeClr val="bg1"/>
                </a:solidFill>
                <a:latin typeface="Times New Roman" panose="02020603050405020304" pitchFamily="18" charset="0"/>
                <a:cs typeface="Times New Roman" panose="02020603050405020304" pitchFamily="18" charset="0"/>
              </a:rPr>
              <a:t> values of each region.</a:t>
            </a:r>
          </a:p>
          <a:p>
            <a:pPr>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000" b="1" dirty="0">
                <a:solidFill>
                  <a:schemeClr val="bg1"/>
                </a:solidFill>
                <a:latin typeface="Times New Roman" panose="02020603050405020304" pitchFamily="18" charset="0"/>
                <a:cs typeface="Times New Roman" panose="02020603050405020304" pitchFamily="18" charset="0"/>
              </a:rPr>
              <a:t>Fully Connected Layer:</a:t>
            </a:r>
          </a:p>
          <a:p>
            <a:pPr marL="285750" indent="-285750" algn="just">
              <a:lnSpc>
                <a:spcPct val="150000"/>
              </a:lnSpc>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Fully Connected Layer</a:t>
            </a:r>
            <a:r>
              <a:rPr lang="en-US" sz="2000" dirty="0">
                <a:solidFill>
                  <a:schemeClr val="bg1"/>
                </a:solidFill>
                <a:latin typeface="Times New Roman" panose="02020603050405020304" pitchFamily="18" charset="0"/>
                <a:cs typeface="Times New Roman" panose="02020603050405020304" pitchFamily="18" charset="0"/>
              </a:rPr>
              <a:t> is simply, feed forward neural networks with 1000 neurons in this architecture.</a:t>
            </a:r>
          </a:p>
          <a:p>
            <a:pPr marL="285750" indent="-285750" algn="just">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input to the </a:t>
            </a:r>
            <a:r>
              <a:rPr lang="en-US" sz="2000" b="1" dirty="0">
                <a:solidFill>
                  <a:schemeClr val="bg1"/>
                </a:solidFill>
                <a:latin typeface="Times New Roman" panose="02020603050405020304" pitchFamily="18" charset="0"/>
                <a:cs typeface="Times New Roman" panose="02020603050405020304" pitchFamily="18" charset="0"/>
              </a:rPr>
              <a:t>fully connected layer</a:t>
            </a:r>
            <a:r>
              <a:rPr lang="en-US" sz="2000" dirty="0">
                <a:solidFill>
                  <a:schemeClr val="bg1"/>
                </a:solidFill>
                <a:latin typeface="Times New Roman" panose="02020603050405020304" pitchFamily="18" charset="0"/>
                <a:cs typeface="Times New Roman" panose="02020603050405020304" pitchFamily="18" charset="0"/>
              </a:rPr>
              <a:t> is the output from the Average  Pooling Layer  or Convolutional </a:t>
            </a:r>
            <a:r>
              <a:rPr lang="en-US" sz="2000" b="1" dirty="0">
                <a:solidFill>
                  <a:schemeClr val="bg1"/>
                </a:solidFill>
                <a:latin typeface="Times New Roman" panose="02020603050405020304" pitchFamily="18" charset="0"/>
                <a:cs typeface="Times New Roman" panose="02020603050405020304" pitchFamily="18" charset="0"/>
              </a:rPr>
              <a:t>Layer</a:t>
            </a:r>
            <a:r>
              <a:rPr lang="en-US" sz="2000" dirty="0">
                <a:solidFill>
                  <a:schemeClr val="bg1"/>
                </a:solidFill>
                <a:latin typeface="Times New Roman" panose="02020603050405020304" pitchFamily="18" charset="0"/>
                <a:cs typeface="Times New Roman" panose="02020603050405020304" pitchFamily="18" charset="0"/>
              </a:rPr>
              <a:t>, which is flattened and then fed into the </a:t>
            </a:r>
            <a:r>
              <a:rPr lang="en-US" sz="2000" b="1" dirty="0">
                <a:solidFill>
                  <a:schemeClr val="bg1"/>
                </a:solidFill>
                <a:latin typeface="Times New Roman" panose="02020603050405020304" pitchFamily="18" charset="0"/>
                <a:cs typeface="Times New Roman" panose="02020603050405020304" pitchFamily="18" charset="0"/>
              </a:rPr>
              <a:t>fully connected layer</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F7A4296-363C-4337-B80A-C0CC0957722C}"/>
              </a:ext>
            </a:extLst>
          </p:cNvPr>
          <p:cNvSpPr txBox="1"/>
          <p:nvPr/>
        </p:nvSpPr>
        <p:spPr>
          <a:xfrm>
            <a:off x="311881" y="1255583"/>
            <a:ext cx="365729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Resnet50 Architecture: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EC7FDF1-810F-49D4-92F3-D955B0B85742}"/>
              </a:ext>
            </a:extLst>
          </p:cNvPr>
          <p:cNvSpPr txBox="1"/>
          <p:nvPr/>
        </p:nvSpPr>
        <p:spPr>
          <a:xfrm>
            <a:off x="319088" y="1959655"/>
            <a:ext cx="2000250" cy="523220"/>
          </a:xfrm>
          <a:prstGeom prst="rect">
            <a:avLst/>
          </a:prstGeom>
          <a:noFill/>
        </p:spPr>
        <p:txBody>
          <a:bodyPr wrap="square" rtlCol="0">
            <a:spAutoFit/>
          </a:bodyPr>
          <a:lstStyle/>
          <a:p>
            <a:r>
              <a:rPr lang="en-US" sz="2800" u="sng" dirty="0">
                <a:solidFill>
                  <a:schemeClr val="accent1"/>
                </a:solidFill>
                <a:latin typeface="Times New Roman" panose="02020603050405020304" pitchFamily="18" charset="0"/>
                <a:cs typeface="Times New Roman" panose="02020603050405020304" pitchFamily="18" charset="0"/>
              </a:rPr>
              <a:t>Final Layer</a:t>
            </a:r>
            <a:endParaRPr lang="en-IN" sz="2800" u="sng"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8695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19907" y="395507"/>
            <a:ext cx="3352200"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Company Profile</a:t>
            </a:r>
          </a:p>
        </p:txBody>
      </p:sp>
      <p:cxnSp>
        <p:nvCxnSpPr>
          <p:cNvPr id="17" name="Straight Connector 16"/>
          <p:cNvCxnSpPr>
            <a:cxnSpLocks/>
          </p:cNvCxnSpPr>
          <p:nvPr/>
        </p:nvCxnSpPr>
        <p:spPr>
          <a:xfrm>
            <a:off x="823471" y="1041838"/>
            <a:ext cx="3248636"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E9C85B9-D707-45F6-B490-E013F9E91519}"/>
              </a:ext>
            </a:extLst>
          </p:cNvPr>
          <p:cNvSpPr txBox="1"/>
          <p:nvPr/>
        </p:nvSpPr>
        <p:spPr>
          <a:xfrm>
            <a:off x="719907" y="1292992"/>
            <a:ext cx="10751453" cy="1077218"/>
          </a:xfrm>
          <a:prstGeom prst="rect">
            <a:avLst/>
          </a:prstGeom>
          <a:noFill/>
        </p:spPr>
        <p:txBody>
          <a:bodyPr wrap="square" rtlCol="0">
            <a:spAutoFit/>
          </a:bodyPr>
          <a:lstStyle/>
          <a:p>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About:</a:t>
            </a:r>
          </a:p>
          <a:p>
            <a:r>
              <a:rPr lang="en-US" sz="2000" dirty="0">
                <a:solidFill>
                  <a:schemeClr val="bg1">
                    <a:lumMod val="95000"/>
                  </a:schemeClr>
                </a:solidFill>
                <a:latin typeface="Times New Roman" panose="02020603050405020304" pitchFamily="18" charset="0"/>
                <a:cs typeface="Times New Roman" panose="02020603050405020304" pitchFamily="18" charset="0"/>
              </a:rPr>
              <a:t>With 40+ Employees and 500+ satisfied customers the company has raised itself as one of the industry standards.</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ADE6CAF-B914-4AB3-89BB-640526F85D2B}"/>
              </a:ext>
            </a:extLst>
          </p:cNvPr>
          <p:cNvSpPr txBox="1"/>
          <p:nvPr/>
        </p:nvSpPr>
        <p:spPr>
          <a:xfrm>
            <a:off x="719907" y="4368631"/>
            <a:ext cx="11111376" cy="738664"/>
          </a:xfrm>
          <a:prstGeom prst="rect">
            <a:avLst/>
          </a:prstGeom>
          <a:noFill/>
        </p:spPr>
        <p:txBody>
          <a:bodyPr wrap="square" rtlCol="0">
            <a:spAutoFit/>
          </a:bodyPr>
          <a:lstStyle/>
          <a:p>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Products:</a:t>
            </a:r>
          </a:p>
          <a:p>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624F33F-6D73-4122-A479-FA90FFE1A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64" y="4971676"/>
            <a:ext cx="1670468" cy="931323"/>
          </a:xfrm>
          <a:prstGeom prst="rect">
            <a:avLst/>
          </a:prstGeom>
        </p:spPr>
      </p:pic>
      <p:pic>
        <p:nvPicPr>
          <p:cNvPr id="13" name="Picture 12">
            <a:extLst>
              <a:ext uri="{FF2B5EF4-FFF2-40B4-BE49-F238E27FC236}">
                <a16:creationId xmlns:a16="http://schemas.microsoft.com/office/drawing/2014/main" id="{7A628599-FC19-4D8A-954C-BE2B8B78E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45" y="4966615"/>
            <a:ext cx="1527808" cy="805876"/>
          </a:xfrm>
          <a:prstGeom prst="rect">
            <a:avLst/>
          </a:prstGeom>
        </p:spPr>
      </p:pic>
      <p:pic>
        <p:nvPicPr>
          <p:cNvPr id="15" name="Picture 14">
            <a:extLst>
              <a:ext uri="{FF2B5EF4-FFF2-40B4-BE49-F238E27FC236}">
                <a16:creationId xmlns:a16="http://schemas.microsoft.com/office/drawing/2014/main" id="{FC7A3BFA-4B68-4C84-8FBE-FCC145849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814" y="4966615"/>
            <a:ext cx="1501410" cy="936384"/>
          </a:xfrm>
          <a:prstGeom prst="rect">
            <a:avLst/>
          </a:prstGeom>
        </p:spPr>
      </p:pic>
      <p:pic>
        <p:nvPicPr>
          <p:cNvPr id="19" name="Picture 18">
            <a:extLst>
              <a:ext uri="{FF2B5EF4-FFF2-40B4-BE49-F238E27FC236}">
                <a16:creationId xmlns:a16="http://schemas.microsoft.com/office/drawing/2014/main" id="{71AF6FD3-BF27-4BD8-B9CC-D01FE9EA3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878" y="5031869"/>
            <a:ext cx="1165799" cy="805876"/>
          </a:xfrm>
          <a:prstGeom prst="rect">
            <a:avLst/>
          </a:prstGeom>
        </p:spPr>
      </p:pic>
      <p:sp>
        <p:nvSpPr>
          <p:cNvPr id="20" name="TextBox 19">
            <a:extLst>
              <a:ext uri="{FF2B5EF4-FFF2-40B4-BE49-F238E27FC236}">
                <a16:creationId xmlns:a16="http://schemas.microsoft.com/office/drawing/2014/main" id="{BE150F3F-3D42-4BAF-8D13-3DFF9861CF63}"/>
              </a:ext>
            </a:extLst>
          </p:cNvPr>
          <p:cNvSpPr txBox="1"/>
          <p:nvPr/>
        </p:nvSpPr>
        <p:spPr>
          <a:xfrm>
            <a:off x="729388" y="2283637"/>
            <a:ext cx="6957665" cy="2000548"/>
          </a:xfrm>
          <a:prstGeom prst="rect">
            <a:avLst/>
          </a:prstGeom>
          <a:noFill/>
        </p:spPr>
        <p:txBody>
          <a:bodyPr wrap="square" rtlCol="0">
            <a:spAutoFit/>
          </a:bodyPr>
          <a:lstStyle/>
          <a:p>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Services:</a:t>
            </a:r>
          </a:p>
          <a:p>
            <a:pPr marL="285750" indent="-28575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UI/UX, Angular/React Front End Development</a:t>
            </a:r>
          </a:p>
          <a:p>
            <a:pPr marL="285750" indent="-28575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REST API/ NodeJS/Meteor JS Backend Development</a:t>
            </a:r>
          </a:p>
          <a:p>
            <a:pPr marL="285750" indent="-28575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Mobile App / React Native App Development</a:t>
            </a:r>
          </a:p>
          <a:p>
            <a:pPr marL="285750" indent="-28575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Internet Of Things / Serverless Application Development</a:t>
            </a:r>
          </a:p>
          <a:p>
            <a:pPr marL="285750" indent="-285750">
              <a:buFont typeface="Arial" panose="020B0604020202020204" pitchFamily="34" charset="0"/>
              <a:buChar char="•"/>
            </a:pPr>
            <a:r>
              <a:rPr lang="en-US" sz="2000" dirty="0">
                <a:solidFill>
                  <a:schemeClr val="bg1">
                    <a:lumMod val="95000"/>
                  </a:schemeClr>
                </a:solidFill>
                <a:latin typeface="Times New Roman" panose="02020603050405020304" pitchFamily="18" charset="0"/>
                <a:cs typeface="Times New Roman" panose="02020603050405020304" pitchFamily="18" charset="0"/>
              </a:rPr>
              <a:t>AI/ML and Blockchain</a:t>
            </a:r>
          </a:p>
        </p:txBody>
      </p:sp>
      <p:sp>
        <p:nvSpPr>
          <p:cNvPr id="21" name="TextBox 20">
            <a:extLst>
              <a:ext uri="{FF2B5EF4-FFF2-40B4-BE49-F238E27FC236}">
                <a16:creationId xmlns:a16="http://schemas.microsoft.com/office/drawing/2014/main" id="{28078E84-2C58-4B05-8C1D-007C6CEBD77D}"/>
              </a:ext>
            </a:extLst>
          </p:cNvPr>
          <p:cNvSpPr txBox="1"/>
          <p:nvPr/>
        </p:nvSpPr>
        <p:spPr>
          <a:xfrm>
            <a:off x="7808648" y="3046255"/>
            <a:ext cx="3910520" cy="1477328"/>
          </a:xfrm>
          <a:prstGeom prst="rect">
            <a:avLst/>
          </a:prstGeom>
          <a:noFill/>
        </p:spPr>
        <p:txBody>
          <a:bodyPr wrap="square" rtlCol="0">
            <a:spAutoFit/>
          </a:bodyPr>
          <a:lstStyle/>
          <a:p>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Contact:</a:t>
            </a:r>
          </a:p>
          <a:p>
            <a:r>
              <a:rPr lang="en-US" sz="2400" dirty="0">
                <a:solidFill>
                  <a:schemeClr val="bg1"/>
                </a:solidFill>
                <a:latin typeface="Times New Roman" panose="02020603050405020304" pitchFamily="18" charset="0"/>
                <a:cs typeface="Times New Roman" panose="02020603050405020304" pitchFamily="18" charset="0"/>
              </a:rPr>
              <a:t>Email:</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6"/>
              </a:rPr>
              <a:t>sales@jacksolutions.co </a:t>
            </a:r>
            <a:endParaRPr lang="en-IN" sz="2000" dirty="0">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Address:</a:t>
            </a:r>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IN" dirty="0">
                <a:solidFill>
                  <a:schemeClr val="bg2"/>
                </a:solidFill>
                <a:latin typeface="Times New Roman" panose="02020603050405020304" pitchFamily="18" charset="0"/>
                <a:cs typeface="Times New Roman" panose="02020603050405020304" pitchFamily="18" charset="0"/>
              </a:rPr>
              <a:t>302, Meridian Tower, 	  	     </a:t>
            </a:r>
            <a:r>
              <a:rPr lang="en-IN" dirty="0" err="1">
                <a:solidFill>
                  <a:schemeClr val="bg2"/>
                </a:solidFill>
                <a:latin typeface="Times New Roman" panose="02020603050405020304" pitchFamily="18" charset="0"/>
                <a:cs typeface="Times New Roman" panose="02020603050405020304" pitchFamily="18" charset="0"/>
              </a:rPr>
              <a:t>Udhna</a:t>
            </a:r>
            <a:r>
              <a:rPr lang="en-IN" dirty="0">
                <a:solidFill>
                  <a:schemeClr val="bg2"/>
                </a:solidFill>
                <a:latin typeface="Times New Roman" panose="02020603050405020304" pitchFamily="18" charset="0"/>
                <a:cs typeface="Times New Roman" panose="02020603050405020304" pitchFamily="18" charset="0"/>
              </a:rPr>
              <a:t> Darwaja, Surat</a:t>
            </a:r>
          </a:p>
        </p:txBody>
      </p:sp>
      <p:pic>
        <p:nvPicPr>
          <p:cNvPr id="3" name="Picture 2">
            <a:extLst>
              <a:ext uri="{FF2B5EF4-FFF2-40B4-BE49-F238E27FC236}">
                <a16:creationId xmlns:a16="http://schemas.microsoft.com/office/drawing/2014/main" id="{438CF9E9-BE07-4557-9562-5ABB0FC68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0954" y="48746"/>
            <a:ext cx="2450410" cy="1429015"/>
          </a:xfrm>
          <a:prstGeom prst="rect">
            <a:avLst/>
          </a:prstGeom>
        </p:spPr>
      </p:pic>
    </p:spTree>
    <p:extLst>
      <p:ext uri="{BB962C8B-B14F-4D97-AF65-F5344CB8AC3E}">
        <p14:creationId xmlns:p14="http://schemas.microsoft.com/office/powerpoint/2010/main" val="13618826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18333"/>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4" y="1258821"/>
            <a:ext cx="4814561"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Path Navigation Algorithm: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DEB97F3-DA1D-4D7B-9AAD-BD890730A5FE}"/>
              </a:ext>
            </a:extLst>
          </p:cNvPr>
          <p:cNvSpPr txBox="1"/>
          <p:nvPr/>
        </p:nvSpPr>
        <p:spPr>
          <a:xfrm>
            <a:off x="700391" y="2517463"/>
            <a:ext cx="11130831" cy="2945486"/>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The process of Reinforcement Learning involves these simple steps:</a:t>
            </a:r>
          </a:p>
          <a:p>
            <a:endParaRPr lang="en-IN" dirty="0">
              <a:solidFill>
                <a:schemeClr val="bg1"/>
              </a:solidFill>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Observation of the environment</a:t>
            </a:r>
          </a:p>
          <a:p>
            <a:pPr marL="342900" lvl="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Deciding how to act using some strategy</a:t>
            </a:r>
          </a:p>
          <a:p>
            <a:pPr marL="342900" lvl="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Acting accordingly</a:t>
            </a:r>
          </a:p>
          <a:p>
            <a:pPr marL="342900" lvl="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Receiving a reward or penalty</a:t>
            </a:r>
          </a:p>
          <a:p>
            <a:pPr marL="342900" lvl="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Learning from the experiences and refining the strategy</a:t>
            </a:r>
          </a:p>
          <a:p>
            <a:pPr marL="342900" lvl="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Iterate until an optimal strategy is found</a:t>
            </a:r>
          </a:p>
          <a:p>
            <a:pPr marL="285750" indent="-285750">
              <a:lnSpc>
                <a:spcPct val="250000"/>
              </a:lnSpc>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6C6A464-7DB7-400E-8015-406B4084EA89}"/>
              </a:ext>
            </a:extLst>
          </p:cNvPr>
          <p:cNvSpPr/>
          <p:nvPr/>
        </p:nvSpPr>
        <p:spPr>
          <a:xfrm>
            <a:off x="725103" y="1881969"/>
            <a:ext cx="3997817" cy="461665"/>
          </a:xfrm>
          <a:prstGeom prst="rect">
            <a:avLst/>
          </a:prstGeom>
        </p:spPr>
        <p:txBody>
          <a:bodyPr wrap="square">
            <a:spAutoFit/>
          </a:bodyPr>
          <a:lstStyle/>
          <a:p>
            <a:r>
              <a:rPr lang="en-IN" sz="2400" b="1" dirty="0">
                <a:solidFill>
                  <a:schemeClr val="bg1"/>
                </a:solidFill>
                <a:latin typeface="Times New Roman" panose="02020603050405020304" pitchFamily="18" charset="0"/>
                <a:ea typeface="Times New Roman" panose="02020603050405020304" pitchFamily="18" charset="0"/>
              </a:rPr>
              <a:t>Reinforcement Learning</a:t>
            </a:r>
            <a:endParaRPr lang="en-IN" sz="2400" dirty="0">
              <a:solidFill>
                <a:schemeClr val="bg1"/>
              </a:solidFill>
            </a:endParaRPr>
          </a:p>
        </p:txBody>
      </p:sp>
    </p:spTree>
    <p:extLst>
      <p:ext uri="{BB962C8B-B14F-4D97-AF65-F5344CB8AC3E}">
        <p14:creationId xmlns:p14="http://schemas.microsoft.com/office/powerpoint/2010/main" val="14752292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18333"/>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4" y="1258821"/>
            <a:ext cx="4814561"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Path Navigation Algorithm: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6C6A464-7DB7-400E-8015-406B4084EA89}"/>
              </a:ext>
            </a:extLst>
          </p:cNvPr>
          <p:cNvSpPr/>
          <p:nvPr/>
        </p:nvSpPr>
        <p:spPr>
          <a:xfrm>
            <a:off x="725103" y="1881969"/>
            <a:ext cx="3997817" cy="830997"/>
          </a:xfrm>
          <a:prstGeom prst="rect">
            <a:avLst/>
          </a:prstGeom>
        </p:spPr>
        <p:txBody>
          <a:bodyPr wrap="square">
            <a:spAutoFit/>
          </a:bodyPr>
          <a:lstStyle/>
          <a:p>
            <a:r>
              <a:rPr lang="en-IN" sz="2400" b="1" i="1" dirty="0">
                <a:solidFill>
                  <a:schemeClr val="bg1"/>
                </a:solidFill>
                <a:latin typeface="Times New Roman" panose="02020603050405020304" pitchFamily="18" charset="0"/>
                <a:cs typeface="Times New Roman" panose="02020603050405020304" pitchFamily="18" charset="0"/>
              </a:rPr>
              <a:t>Q-Learning</a:t>
            </a:r>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endParaRPr>
          </a:p>
        </p:txBody>
      </p:sp>
      <p:sp>
        <p:nvSpPr>
          <p:cNvPr id="6" name="TextBox 5">
            <a:extLst>
              <a:ext uri="{FF2B5EF4-FFF2-40B4-BE49-F238E27FC236}">
                <a16:creationId xmlns:a16="http://schemas.microsoft.com/office/drawing/2014/main" id="{551FF4FC-096B-487D-8FD0-1A44C18D5D66}"/>
              </a:ext>
            </a:extLst>
          </p:cNvPr>
          <p:cNvSpPr txBox="1"/>
          <p:nvPr/>
        </p:nvSpPr>
        <p:spPr>
          <a:xfrm>
            <a:off x="844158" y="2712966"/>
            <a:ext cx="10146397" cy="2741456"/>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IN" i="1" dirty="0">
                <a:solidFill>
                  <a:schemeClr val="bg1"/>
                </a:solidFill>
              </a:rPr>
              <a:t>Q</a:t>
            </a:r>
            <a:r>
              <a:rPr lang="en-IN" b="1" dirty="0">
                <a:solidFill>
                  <a:schemeClr val="bg1"/>
                </a:solidFill>
              </a:rPr>
              <a:t>-learning</a:t>
            </a:r>
            <a:r>
              <a:rPr lang="en-IN" dirty="0">
                <a:solidFill>
                  <a:schemeClr val="bg1"/>
                </a:solidFill>
              </a:rPr>
              <a:t> is a</a:t>
            </a:r>
            <a:r>
              <a:rPr lang="en-IN" b="1" dirty="0">
                <a:solidFill>
                  <a:schemeClr val="bg1"/>
                </a:solidFill>
              </a:rPr>
              <a:t> </a:t>
            </a:r>
            <a:r>
              <a:rPr lang="en-IN" i="1" dirty="0">
                <a:solidFill>
                  <a:schemeClr val="bg1"/>
                </a:solidFill>
              </a:rPr>
              <a:t>model-free</a:t>
            </a:r>
            <a:r>
              <a:rPr lang="en-IN" dirty="0">
                <a:solidFill>
                  <a:schemeClr val="bg1"/>
                </a:solidFill>
              </a:rPr>
              <a:t> reinforcement learning algorithm and is a </a:t>
            </a:r>
            <a:r>
              <a:rPr lang="en-IN" i="1" dirty="0">
                <a:solidFill>
                  <a:schemeClr val="bg1"/>
                </a:solidFill>
              </a:rPr>
              <a:t>values-based</a:t>
            </a:r>
            <a:r>
              <a:rPr lang="en-IN" dirty="0">
                <a:solidFill>
                  <a:schemeClr val="bg1"/>
                </a:solidFill>
              </a:rPr>
              <a:t> learning algorithm. </a:t>
            </a:r>
          </a:p>
          <a:p>
            <a:pPr marL="285750" indent="-285750">
              <a:lnSpc>
                <a:spcPct val="250000"/>
              </a:lnSpc>
              <a:buFont typeface="Arial" panose="020B0604020202020204" pitchFamily="34" charset="0"/>
              <a:buChar char="•"/>
            </a:pPr>
            <a:r>
              <a:rPr lang="en-IN" dirty="0">
                <a:solidFill>
                  <a:schemeClr val="bg1"/>
                </a:solidFill>
              </a:rPr>
              <a:t>Value based algorithms updates the value function based on an equation (Bellman equation).</a:t>
            </a:r>
          </a:p>
          <a:p>
            <a:pPr marL="285750" indent="-285750">
              <a:lnSpc>
                <a:spcPct val="250000"/>
              </a:lnSpc>
              <a:buFont typeface="Arial" panose="020B0604020202020204" pitchFamily="34" charset="0"/>
              <a:buChar char="•"/>
            </a:pPr>
            <a:r>
              <a:rPr lang="en-IN" dirty="0">
                <a:solidFill>
                  <a:schemeClr val="bg1"/>
                </a:solidFill>
              </a:rPr>
              <a:t>Q-learning is an </a:t>
            </a:r>
            <a:r>
              <a:rPr lang="en-IN" i="1" dirty="0">
                <a:solidFill>
                  <a:schemeClr val="bg1"/>
                </a:solidFill>
              </a:rPr>
              <a:t>off-policy learner</a:t>
            </a:r>
            <a:r>
              <a:rPr lang="en-IN" dirty="0">
                <a:solidFill>
                  <a:schemeClr val="bg1"/>
                </a:solidFill>
              </a:rPr>
              <a:t>. </a:t>
            </a:r>
          </a:p>
        </p:txBody>
      </p:sp>
    </p:spTree>
    <p:extLst>
      <p:ext uri="{BB962C8B-B14F-4D97-AF65-F5344CB8AC3E}">
        <p14:creationId xmlns:p14="http://schemas.microsoft.com/office/powerpoint/2010/main" val="2114002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18333"/>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4" y="1258821"/>
            <a:ext cx="4814561"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Path Navigation Algorithm: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6C6A464-7DB7-400E-8015-406B4084EA89}"/>
              </a:ext>
            </a:extLst>
          </p:cNvPr>
          <p:cNvSpPr/>
          <p:nvPr/>
        </p:nvSpPr>
        <p:spPr>
          <a:xfrm>
            <a:off x="906822" y="1826569"/>
            <a:ext cx="3634379" cy="1107996"/>
          </a:xfrm>
          <a:prstGeom prst="rect">
            <a:avLst/>
          </a:prstGeom>
        </p:spPr>
        <p:txBody>
          <a:bodyPr wrap="square">
            <a:spAutoFit/>
          </a:bodyPr>
          <a:lstStyle/>
          <a:p>
            <a:r>
              <a:rPr lang="en-IN" b="1" i="1" dirty="0">
                <a:solidFill>
                  <a:schemeClr val="bg1"/>
                </a:solidFill>
                <a:latin typeface="Times New Roman" panose="02020603050405020304" pitchFamily="18" charset="0"/>
                <a:cs typeface="Times New Roman" panose="02020603050405020304" pitchFamily="18" charset="0"/>
              </a:rPr>
              <a:t>Q-learning Algorithm Process</a:t>
            </a:r>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9B99CE4-E679-4558-9D47-2254405079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18033" y="1162049"/>
            <a:ext cx="4961804" cy="5052319"/>
          </a:xfrm>
          <a:prstGeom prst="rect">
            <a:avLst/>
          </a:prstGeom>
          <a:noFill/>
          <a:ln>
            <a:noFill/>
          </a:ln>
        </p:spPr>
      </p:pic>
    </p:spTree>
    <p:extLst>
      <p:ext uri="{BB962C8B-B14F-4D97-AF65-F5344CB8AC3E}">
        <p14:creationId xmlns:p14="http://schemas.microsoft.com/office/powerpoint/2010/main" val="8688625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18333"/>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4" y="1258821"/>
            <a:ext cx="4814561"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Path Navigation Algorithm: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6C6A464-7DB7-400E-8015-406B4084EA89}"/>
              </a:ext>
            </a:extLst>
          </p:cNvPr>
          <p:cNvSpPr/>
          <p:nvPr/>
        </p:nvSpPr>
        <p:spPr>
          <a:xfrm>
            <a:off x="683682" y="1835447"/>
            <a:ext cx="5699363" cy="738664"/>
          </a:xfrm>
          <a:prstGeom prst="rect">
            <a:avLst/>
          </a:prstGeom>
        </p:spPr>
        <p:txBody>
          <a:bodyPr wrap="square">
            <a:spAutoFit/>
          </a:bodyPr>
          <a:lstStyle/>
          <a:p>
            <a:r>
              <a:rPr lang="en-IN" dirty="0">
                <a:solidFill>
                  <a:schemeClr val="bg1"/>
                </a:solidFill>
              </a:rPr>
              <a:t>Bellman Equation Explanation for the episodes</a:t>
            </a:r>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091AC7F-A143-45D1-80BA-F76041E0E8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1770" y="2564611"/>
            <a:ext cx="6728460" cy="2865120"/>
          </a:xfrm>
          <a:prstGeom prst="rect">
            <a:avLst/>
          </a:prstGeom>
          <a:noFill/>
          <a:ln>
            <a:noFill/>
          </a:ln>
        </p:spPr>
      </p:pic>
    </p:spTree>
    <p:extLst>
      <p:ext uri="{BB962C8B-B14F-4D97-AF65-F5344CB8AC3E}">
        <p14:creationId xmlns:p14="http://schemas.microsoft.com/office/powerpoint/2010/main" val="7628296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18333"/>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4" y="1258821"/>
            <a:ext cx="4814561"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Jasper: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6C6A464-7DB7-400E-8015-406B4084EA89}"/>
              </a:ext>
            </a:extLst>
          </p:cNvPr>
          <p:cNvSpPr/>
          <p:nvPr/>
        </p:nvSpPr>
        <p:spPr>
          <a:xfrm>
            <a:off x="683682" y="1835447"/>
            <a:ext cx="10182586" cy="3054554"/>
          </a:xfrm>
          <a:prstGeom prst="rect">
            <a:avLst/>
          </a:prstGeom>
        </p:spPr>
        <p:txBody>
          <a:bodyPr wrap="square">
            <a:spAutoFit/>
          </a:bodyPr>
          <a:lstStyle/>
          <a:p>
            <a:r>
              <a:rPr lang="en-IN" dirty="0" err="1">
                <a:solidFill>
                  <a:schemeClr val="bg1"/>
                </a:solidFill>
              </a:rPr>
              <a:t>Japser</a:t>
            </a:r>
            <a:r>
              <a:rPr lang="en-IN" dirty="0">
                <a:solidFill>
                  <a:schemeClr val="bg1"/>
                </a:solidFill>
              </a:rPr>
              <a:t> is an open source platform for developing “Always On”, voice-controlled applications</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Advantages of Jasper:</a:t>
            </a:r>
          </a:p>
          <a:p>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lnSpc>
                <a:spcPct val="200000"/>
              </a:lnSpc>
              <a:buFont typeface="Courier New" panose="02070309020205020404" pitchFamily="49" charset="0"/>
              <a:buChar char="o"/>
            </a:pPr>
            <a:r>
              <a:rPr lang="en-IN" dirty="0">
                <a:solidFill>
                  <a:schemeClr val="bg1"/>
                </a:solidFill>
              </a:rPr>
              <a:t>Controls Anything</a:t>
            </a:r>
          </a:p>
          <a:p>
            <a:pPr marL="342900" indent="-342900">
              <a:lnSpc>
                <a:spcPct val="200000"/>
              </a:lnSpc>
              <a:buFont typeface="Courier New" panose="02070309020205020404" pitchFamily="49" charset="0"/>
              <a:buChar char="o"/>
            </a:pPr>
            <a:r>
              <a:rPr lang="en-IN" dirty="0">
                <a:solidFill>
                  <a:schemeClr val="bg1"/>
                </a:solidFill>
              </a:rPr>
              <a:t>Always Listening</a:t>
            </a:r>
          </a:p>
          <a:p>
            <a:pPr marL="342900" indent="-342900">
              <a:lnSpc>
                <a:spcPct val="200000"/>
              </a:lnSpc>
              <a:buFont typeface="Courier New" panose="02070309020205020404" pitchFamily="49" charset="0"/>
              <a:buChar char="o"/>
            </a:pPr>
            <a:r>
              <a:rPr lang="en-IN" dirty="0">
                <a:solidFill>
                  <a:schemeClr val="bg1"/>
                </a:solidFill>
              </a:rPr>
              <a:t>Open Source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3244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0391" y="218333"/>
            <a:ext cx="288027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Training Work</a:t>
            </a:r>
          </a:p>
        </p:txBody>
      </p:sp>
      <p:cxnSp>
        <p:nvCxnSpPr>
          <p:cNvPr id="5" name="Straight Connector 4"/>
          <p:cNvCxnSpPr/>
          <p:nvPr/>
        </p:nvCxnSpPr>
        <p:spPr>
          <a:xfrm>
            <a:off x="844158" y="882419"/>
            <a:ext cx="273650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33548D-C001-4145-8F39-25FA73BB0DD8}"/>
              </a:ext>
            </a:extLst>
          </p:cNvPr>
          <p:cNvSpPr txBox="1"/>
          <p:nvPr/>
        </p:nvSpPr>
        <p:spPr>
          <a:xfrm>
            <a:off x="725104" y="1258821"/>
            <a:ext cx="4814561" cy="461665"/>
          </a:xfrm>
          <a:prstGeom prst="rect">
            <a:avLst/>
          </a:prstGeom>
          <a:noFill/>
        </p:spPr>
        <p:txBody>
          <a:bodyPr wrap="square" rtlCol="0">
            <a:spAutoFit/>
          </a:bodyPr>
          <a:lstStyle/>
          <a:p>
            <a:r>
              <a:rPr lang="en-US" sz="2400" b="1" dirty="0">
                <a:solidFill>
                  <a:schemeClr val="accent1">
                    <a:lumMod val="60000"/>
                    <a:lumOff val="40000"/>
                  </a:schemeClr>
                </a:solidFill>
                <a:latin typeface="Times New Roman" panose="02020603050405020304" pitchFamily="18" charset="0"/>
                <a:cs typeface="Times New Roman" panose="02020603050405020304" pitchFamily="18" charset="0"/>
              </a:rPr>
              <a:t>Jasper: </a:t>
            </a:r>
            <a:endParaRPr lang="en-IN" sz="24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6C6A464-7DB7-400E-8015-406B4084EA89}"/>
              </a:ext>
            </a:extLst>
          </p:cNvPr>
          <p:cNvSpPr/>
          <p:nvPr/>
        </p:nvSpPr>
        <p:spPr>
          <a:xfrm>
            <a:off x="683682" y="1835447"/>
            <a:ext cx="10182586" cy="461665"/>
          </a:xfrm>
          <a:prstGeom prst="rect">
            <a:avLst/>
          </a:prstGeom>
        </p:spPr>
        <p:txBody>
          <a:bodyPr wrap="square">
            <a:spAutoFit/>
          </a:bodyPr>
          <a:lstStyle/>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AC300C-F919-46A9-AA6C-DE4FE853E0ED}"/>
              </a:ext>
            </a:extLst>
          </p:cNvPr>
          <p:cNvPicPr/>
          <p:nvPr/>
        </p:nvPicPr>
        <p:blipFill>
          <a:blip r:embed="rId2"/>
          <a:stretch>
            <a:fillRect/>
          </a:stretch>
        </p:blipFill>
        <p:spPr>
          <a:xfrm>
            <a:off x="2428144" y="1463019"/>
            <a:ext cx="7643674" cy="4004738"/>
          </a:xfrm>
          <a:prstGeom prst="rect">
            <a:avLst/>
          </a:prstGeom>
        </p:spPr>
      </p:pic>
      <p:sp>
        <p:nvSpPr>
          <p:cNvPr id="3" name="TextBox 2">
            <a:extLst>
              <a:ext uri="{FF2B5EF4-FFF2-40B4-BE49-F238E27FC236}">
                <a16:creationId xmlns:a16="http://schemas.microsoft.com/office/drawing/2014/main" id="{00B90B5C-365E-4D0F-8A4A-3C95F06249D4}"/>
              </a:ext>
            </a:extLst>
          </p:cNvPr>
          <p:cNvSpPr txBox="1"/>
          <p:nvPr/>
        </p:nvSpPr>
        <p:spPr>
          <a:xfrm>
            <a:off x="426128" y="1970843"/>
            <a:ext cx="4563122" cy="4004738"/>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3529583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443" y="82719"/>
            <a:ext cx="7460504"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Static Version </a:t>
            </a:r>
          </a:p>
        </p:txBody>
      </p:sp>
      <p:cxnSp>
        <p:nvCxnSpPr>
          <p:cNvPr id="5" name="Straight Connector 4"/>
          <p:cNvCxnSpPr/>
          <p:nvPr/>
        </p:nvCxnSpPr>
        <p:spPr>
          <a:xfrm>
            <a:off x="547595" y="757634"/>
            <a:ext cx="7101237"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186119" y="2261997"/>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450709" y="1024945"/>
            <a:ext cx="7465238" cy="509755"/>
          </a:xfrm>
          <a:prstGeom prst="rect">
            <a:avLst/>
          </a:prstGeom>
        </p:spPr>
        <p:txBody>
          <a:bodyPr wrap="square">
            <a:spAutoFit/>
          </a:bodyPr>
          <a:lstStyle/>
          <a:p>
            <a:pPr>
              <a:lnSpc>
                <a:spcPct val="200000"/>
              </a:lnSpc>
            </a:pPr>
            <a:r>
              <a:rPr lang="en-IN" sz="16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455443" y="1563285"/>
            <a:ext cx="2707887"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Open Google:</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95C726A-80E8-4325-AEA9-7941A5073B48}"/>
              </a:ext>
            </a:extLst>
          </p:cNvPr>
          <p:cNvPicPr>
            <a:picLocks noChangeAspect="1"/>
          </p:cNvPicPr>
          <p:nvPr/>
        </p:nvPicPr>
        <p:blipFill rotWithShape="1">
          <a:blip r:embed="rId2">
            <a:extLst>
              <a:ext uri="{28A0092B-C50C-407E-A947-70E740481C1C}">
                <a14:useLocalDpi xmlns:a14="http://schemas.microsoft.com/office/drawing/2010/main" val="0"/>
              </a:ext>
            </a:extLst>
          </a:blip>
          <a:srcRect l="25413" t="21346" r="20929" b="51431"/>
          <a:stretch/>
        </p:blipFill>
        <p:spPr>
          <a:xfrm>
            <a:off x="455443" y="2195684"/>
            <a:ext cx="4875286" cy="2821159"/>
          </a:xfrm>
          <a:prstGeom prst="rect">
            <a:avLst/>
          </a:prstGeom>
        </p:spPr>
      </p:pic>
      <p:pic>
        <p:nvPicPr>
          <p:cNvPr id="15" name="Picture 14">
            <a:extLst>
              <a:ext uri="{FF2B5EF4-FFF2-40B4-BE49-F238E27FC236}">
                <a16:creationId xmlns:a16="http://schemas.microsoft.com/office/drawing/2014/main" id="{A56240F5-E727-4717-89E5-A6B2062AB7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
          <a:stretch/>
        </p:blipFill>
        <p:spPr>
          <a:xfrm>
            <a:off x="7048815" y="2299383"/>
            <a:ext cx="4875286" cy="2717460"/>
          </a:xfrm>
          <a:prstGeom prst="rect">
            <a:avLst/>
          </a:prstGeom>
        </p:spPr>
      </p:pic>
      <p:sp>
        <p:nvSpPr>
          <p:cNvPr id="16" name="Arrow: Right 15">
            <a:extLst>
              <a:ext uri="{FF2B5EF4-FFF2-40B4-BE49-F238E27FC236}">
                <a16:creationId xmlns:a16="http://schemas.microsoft.com/office/drawing/2014/main" id="{28D19D98-D7B8-4A36-AB06-8CE2825D350C}"/>
              </a:ext>
            </a:extLst>
          </p:cNvPr>
          <p:cNvSpPr/>
          <p:nvPr/>
        </p:nvSpPr>
        <p:spPr>
          <a:xfrm>
            <a:off x="5493055" y="3291895"/>
            <a:ext cx="1393434" cy="6287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5871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1195" y="147386"/>
            <a:ext cx="8594016"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Static Version</a:t>
            </a:r>
          </a:p>
        </p:txBody>
      </p:sp>
      <p:cxnSp>
        <p:nvCxnSpPr>
          <p:cNvPr id="5" name="Straight Connector 4"/>
          <p:cNvCxnSpPr/>
          <p:nvPr/>
        </p:nvCxnSpPr>
        <p:spPr>
          <a:xfrm>
            <a:off x="757660" y="793717"/>
            <a:ext cx="708888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186119" y="2261997"/>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661195" y="1035885"/>
            <a:ext cx="7617832"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757660" y="1489106"/>
            <a:ext cx="2813443"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Open  YouTube:</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997353F-194C-4C2C-B3C2-0BF5DD3007D0}"/>
              </a:ext>
            </a:extLst>
          </p:cNvPr>
          <p:cNvPicPr>
            <a:picLocks noChangeAspect="1"/>
          </p:cNvPicPr>
          <p:nvPr/>
        </p:nvPicPr>
        <p:blipFill rotWithShape="1">
          <a:blip r:embed="rId2">
            <a:extLst>
              <a:ext uri="{28A0092B-C50C-407E-A947-70E740481C1C}">
                <a14:useLocalDpi xmlns:a14="http://schemas.microsoft.com/office/drawing/2010/main" val="0"/>
              </a:ext>
            </a:extLst>
          </a:blip>
          <a:srcRect l="4960" t="44674" r="540" b="1192"/>
          <a:stretch/>
        </p:blipFill>
        <p:spPr>
          <a:xfrm>
            <a:off x="757660" y="1998838"/>
            <a:ext cx="4244437" cy="3475205"/>
          </a:xfrm>
          <a:prstGeom prst="rect">
            <a:avLst/>
          </a:prstGeom>
        </p:spPr>
      </p:pic>
      <p:pic>
        <p:nvPicPr>
          <p:cNvPr id="12" name="Picture 11">
            <a:extLst>
              <a:ext uri="{FF2B5EF4-FFF2-40B4-BE49-F238E27FC236}">
                <a16:creationId xmlns:a16="http://schemas.microsoft.com/office/drawing/2014/main" id="{8FA78F38-E717-404F-AC43-D3E425CE9E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4208" y="1950771"/>
            <a:ext cx="4244437" cy="3475205"/>
          </a:xfrm>
          <a:prstGeom prst="rect">
            <a:avLst/>
          </a:prstGeom>
        </p:spPr>
      </p:pic>
      <p:sp>
        <p:nvSpPr>
          <p:cNvPr id="13" name="Arrow: Right 12">
            <a:extLst>
              <a:ext uri="{FF2B5EF4-FFF2-40B4-BE49-F238E27FC236}">
                <a16:creationId xmlns:a16="http://schemas.microsoft.com/office/drawing/2014/main" id="{08C8C4F6-4747-4A02-906D-96AD3F36A9DD}"/>
              </a:ext>
            </a:extLst>
          </p:cNvPr>
          <p:cNvSpPr/>
          <p:nvPr/>
        </p:nvSpPr>
        <p:spPr>
          <a:xfrm>
            <a:off x="5380708" y="3037415"/>
            <a:ext cx="1464889" cy="6561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3774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345088"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Static Version</a:t>
            </a:r>
          </a:p>
        </p:txBody>
      </p:sp>
      <p:cxnSp>
        <p:nvCxnSpPr>
          <p:cNvPr id="5" name="Straight Connector 4"/>
          <p:cNvCxnSpPr/>
          <p:nvPr/>
        </p:nvCxnSpPr>
        <p:spPr>
          <a:xfrm>
            <a:off x="1004796" y="824298"/>
            <a:ext cx="7125950"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168099"/>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9" y="1641953"/>
            <a:ext cx="230681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Show Time:</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E3DA931-1E18-4486-98C9-23B8682FEB6F}"/>
              </a:ext>
            </a:extLst>
          </p:cNvPr>
          <p:cNvPicPr>
            <a:picLocks noChangeAspect="1"/>
          </p:cNvPicPr>
          <p:nvPr/>
        </p:nvPicPr>
        <p:blipFill rotWithShape="1">
          <a:blip r:embed="rId2">
            <a:extLst>
              <a:ext uri="{28A0092B-C50C-407E-A947-70E740481C1C}">
                <a14:useLocalDpi xmlns:a14="http://schemas.microsoft.com/office/drawing/2010/main" val="0"/>
              </a:ext>
            </a:extLst>
          </a:blip>
          <a:srcRect l="4428" t="10207" r="61361" b="66582"/>
          <a:stretch/>
        </p:blipFill>
        <p:spPr>
          <a:xfrm>
            <a:off x="1004796" y="2230339"/>
            <a:ext cx="6820706" cy="2716566"/>
          </a:xfrm>
          <a:prstGeom prst="rect">
            <a:avLst/>
          </a:prstGeom>
        </p:spPr>
      </p:pic>
    </p:spTree>
    <p:extLst>
      <p:ext uri="{BB962C8B-B14F-4D97-AF65-F5344CB8AC3E}">
        <p14:creationId xmlns:p14="http://schemas.microsoft.com/office/powerpoint/2010/main" val="27197144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004796" y="977899"/>
            <a:ext cx="10369064" cy="5465763"/>
          </a:xfrm>
          <a:prstGeom prst="rect">
            <a:avLst/>
          </a:prstGeom>
        </p:spPr>
      </p:pic>
    </p:spTree>
    <p:extLst>
      <p:ext uri="{BB962C8B-B14F-4D97-AF65-F5344CB8AC3E}">
        <p14:creationId xmlns:p14="http://schemas.microsoft.com/office/powerpoint/2010/main" val="15619971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140" y="179985"/>
            <a:ext cx="389080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Introduction</a:t>
            </a:r>
          </a:p>
        </p:txBody>
      </p:sp>
      <p:cxnSp>
        <p:nvCxnSpPr>
          <p:cNvPr id="5" name="Straight Connector 4"/>
          <p:cNvCxnSpPr/>
          <p:nvPr/>
        </p:nvCxnSpPr>
        <p:spPr>
          <a:xfrm flipV="1">
            <a:off x="572309" y="826316"/>
            <a:ext cx="3801640" cy="387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C320FC-46DD-4814-8FFC-DE6D1FC4B483}"/>
              </a:ext>
            </a:extLst>
          </p:cNvPr>
          <p:cNvSpPr txBox="1"/>
          <p:nvPr/>
        </p:nvSpPr>
        <p:spPr>
          <a:xfrm>
            <a:off x="483140" y="1142732"/>
            <a:ext cx="9302031"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Project Title: Dolly – A Virtual Assistant</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39391B8-50AA-4F97-88C6-819DC78756BF}"/>
              </a:ext>
            </a:extLst>
          </p:cNvPr>
          <p:cNvSpPr txBox="1"/>
          <p:nvPr/>
        </p:nvSpPr>
        <p:spPr>
          <a:xfrm>
            <a:off x="483140" y="1840757"/>
            <a:ext cx="11225719" cy="430739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idea is to make an user friendly robot (like Alexa) , which can be useful for human being not only for entertainment purpose but also may help him through his regular activities.</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project basically has two parts: A static version and Dynamic Version.</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the static version of the project, the STT and TTS are completely offline based on user defined model and it has limited features with access to limited users.</a:t>
            </a:r>
          </a:p>
          <a:p>
            <a:pPr marL="285750" indent="-285750">
              <a:lnSpc>
                <a:spcPct val="20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the dynamic version, the STT is online which makes this version more interactive and provides accurate results.</a:t>
            </a:r>
          </a:p>
        </p:txBody>
      </p:sp>
    </p:spTree>
    <p:extLst>
      <p:ext uri="{BB962C8B-B14F-4D97-AF65-F5344CB8AC3E}">
        <p14:creationId xmlns:p14="http://schemas.microsoft.com/office/powerpoint/2010/main" val="413665147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081370"/>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38996"/>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Open Google Tab in default browser.</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18298" y="2103618"/>
            <a:ext cx="9958972" cy="4252031"/>
          </a:xfrm>
          <a:prstGeom prst="rect">
            <a:avLst/>
          </a:prstGeom>
        </p:spPr>
      </p:pic>
    </p:spTree>
    <p:extLst>
      <p:ext uri="{BB962C8B-B14F-4D97-AF65-F5344CB8AC3E}">
        <p14:creationId xmlns:p14="http://schemas.microsoft.com/office/powerpoint/2010/main" val="11501534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134668"/>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92294"/>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Open </a:t>
            </a:r>
            <a:r>
              <a:rPr lang="en-US" sz="2400" dirty="0" err="1">
                <a:solidFill>
                  <a:srgbClr val="FFC000"/>
                </a:solidFill>
                <a:latin typeface="Times New Roman" panose="02020603050405020304" pitchFamily="18" charset="0"/>
                <a:cs typeface="Times New Roman" panose="02020603050405020304" pitchFamily="18" charset="0"/>
              </a:rPr>
              <a:t>Youtube</a:t>
            </a:r>
            <a:r>
              <a:rPr lang="en-US" sz="2400" dirty="0">
                <a:solidFill>
                  <a:srgbClr val="FFC000"/>
                </a:solidFill>
                <a:latin typeface="Times New Roman" panose="02020603050405020304" pitchFamily="18" charset="0"/>
                <a:cs typeface="Times New Roman" panose="02020603050405020304" pitchFamily="18" charset="0"/>
              </a:rPr>
              <a:t> tab in default browser:</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04795" y="2153278"/>
            <a:ext cx="8485193" cy="4074528"/>
          </a:xfrm>
          <a:prstGeom prst="rect">
            <a:avLst/>
          </a:prstGeom>
        </p:spPr>
      </p:pic>
    </p:spTree>
    <p:extLst>
      <p:ext uri="{BB962C8B-B14F-4D97-AF65-F5344CB8AC3E}">
        <p14:creationId xmlns:p14="http://schemas.microsoft.com/office/powerpoint/2010/main" val="2949795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134668"/>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92294"/>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Searching in  Wikipedia :</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04796" y="2211206"/>
            <a:ext cx="9863685" cy="3745406"/>
          </a:xfrm>
          <a:prstGeom prst="rect">
            <a:avLst/>
          </a:prstGeom>
        </p:spPr>
      </p:pic>
    </p:spTree>
    <p:extLst>
      <p:ext uri="{BB962C8B-B14F-4D97-AF65-F5344CB8AC3E}">
        <p14:creationId xmlns:p14="http://schemas.microsoft.com/office/powerpoint/2010/main" val="31544283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134668"/>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92294"/>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Play </a:t>
            </a:r>
            <a:r>
              <a:rPr lang="en-US" sz="2400" dirty="0" err="1">
                <a:solidFill>
                  <a:srgbClr val="FFC000"/>
                </a:solidFill>
                <a:latin typeface="Times New Roman" panose="02020603050405020304" pitchFamily="18" charset="0"/>
                <a:cs typeface="Times New Roman" panose="02020603050405020304" pitchFamily="18" charset="0"/>
              </a:rPr>
              <a:t>Youtube</a:t>
            </a:r>
            <a:r>
              <a:rPr lang="en-US" sz="2400" dirty="0">
                <a:solidFill>
                  <a:srgbClr val="FFC000"/>
                </a:solidFill>
                <a:latin typeface="Times New Roman" panose="02020603050405020304" pitchFamily="18" charset="0"/>
                <a:cs typeface="Times New Roman" panose="02020603050405020304" pitchFamily="18" charset="0"/>
              </a:rPr>
              <a:t> video in python-</a:t>
            </a:r>
            <a:r>
              <a:rPr lang="en-US" sz="2400" dirty="0" err="1">
                <a:solidFill>
                  <a:srgbClr val="FFC000"/>
                </a:solidFill>
                <a:latin typeface="Times New Roman" panose="02020603050405020304" pitchFamily="18" charset="0"/>
                <a:cs typeface="Times New Roman" panose="02020603050405020304" pitchFamily="18" charset="0"/>
              </a:rPr>
              <a:t>vlc</a:t>
            </a:r>
            <a:r>
              <a:rPr lang="en-US" sz="2400" dirty="0">
                <a:solidFill>
                  <a:srgbClr val="FFC000"/>
                </a:solidFill>
                <a:latin typeface="Times New Roman" panose="02020603050405020304" pitchFamily="18" charset="0"/>
                <a:cs typeface="Times New Roman" panose="02020603050405020304" pitchFamily="18" charset="0"/>
              </a:rPr>
              <a:t> player:</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04795" y="2049920"/>
            <a:ext cx="8312199" cy="4153172"/>
          </a:xfrm>
          <a:prstGeom prst="rect">
            <a:avLst/>
          </a:prstGeom>
        </p:spPr>
      </p:pic>
    </p:spTree>
    <p:extLst>
      <p:ext uri="{BB962C8B-B14F-4D97-AF65-F5344CB8AC3E}">
        <p14:creationId xmlns:p14="http://schemas.microsoft.com/office/powerpoint/2010/main" val="17002205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032244"/>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92294"/>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Check weather of mentioned city:</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04796" y="2156383"/>
            <a:ext cx="6309857" cy="3365438"/>
          </a:xfrm>
          <a:prstGeom prst="rect">
            <a:avLst/>
          </a:prstGeom>
        </p:spPr>
      </p:pic>
    </p:spTree>
    <p:extLst>
      <p:ext uri="{BB962C8B-B14F-4D97-AF65-F5344CB8AC3E}">
        <p14:creationId xmlns:p14="http://schemas.microsoft.com/office/powerpoint/2010/main" val="31253939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032244"/>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92294"/>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Google search for nearest ATM:</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18298" y="2615894"/>
            <a:ext cx="4460416" cy="2795485"/>
          </a:xfrm>
          <a:prstGeom prst="rect">
            <a:avLst/>
          </a:prstGeom>
        </p:spPr>
      </p:pic>
      <p:pic>
        <p:nvPicPr>
          <p:cNvPr id="8" name="Picture 7"/>
          <p:cNvPicPr>
            <a:picLocks noChangeAspect="1"/>
          </p:cNvPicPr>
          <p:nvPr/>
        </p:nvPicPr>
        <p:blipFill>
          <a:blip r:embed="rId3"/>
          <a:stretch>
            <a:fillRect/>
          </a:stretch>
        </p:blipFill>
        <p:spPr>
          <a:xfrm>
            <a:off x="7506020" y="2615894"/>
            <a:ext cx="4134044" cy="2795486"/>
          </a:xfrm>
          <a:prstGeom prst="rect">
            <a:avLst/>
          </a:prstGeom>
        </p:spPr>
      </p:pic>
      <p:sp>
        <p:nvSpPr>
          <p:cNvPr id="9" name="Right Arrow 8"/>
          <p:cNvSpPr/>
          <p:nvPr/>
        </p:nvSpPr>
        <p:spPr>
          <a:xfrm>
            <a:off x="5869459" y="3677116"/>
            <a:ext cx="1149179" cy="48711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73323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032244"/>
            <a:ext cx="7459583"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Performing actions corresponding to the speech detected.</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592294"/>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Google search for nearest Restaurant:</a:t>
            </a:r>
            <a:endParaRPr lang="en-IN" sz="2400" dirty="0">
              <a:solidFill>
                <a:srgbClr val="FFC000"/>
              </a:solidFill>
              <a:latin typeface="Times New Roman" panose="02020603050405020304" pitchFamily="18" charset="0"/>
              <a:cs typeface="Times New Roman" panose="02020603050405020304" pitchFamily="18" charset="0"/>
            </a:endParaRPr>
          </a:p>
        </p:txBody>
      </p:sp>
      <p:sp>
        <p:nvSpPr>
          <p:cNvPr id="9" name="Right Arrow 8"/>
          <p:cNvSpPr/>
          <p:nvPr/>
        </p:nvSpPr>
        <p:spPr>
          <a:xfrm>
            <a:off x="5869459" y="3677116"/>
            <a:ext cx="1149179" cy="48711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1004796" y="2615894"/>
            <a:ext cx="4460416" cy="2795486"/>
          </a:xfrm>
          <a:prstGeom prst="rect">
            <a:avLst/>
          </a:prstGeom>
        </p:spPr>
      </p:pic>
      <p:pic>
        <p:nvPicPr>
          <p:cNvPr id="7" name="Picture 6"/>
          <p:cNvPicPr>
            <a:picLocks noChangeAspect="1"/>
          </p:cNvPicPr>
          <p:nvPr/>
        </p:nvPicPr>
        <p:blipFill>
          <a:blip r:embed="rId3"/>
          <a:stretch>
            <a:fillRect/>
          </a:stretch>
        </p:blipFill>
        <p:spPr>
          <a:xfrm>
            <a:off x="7422885" y="2615894"/>
            <a:ext cx="4217179" cy="2795486"/>
          </a:xfrm>
          <a:prstGeom prst="rect">
            <a:avLst/>
          </a:prstGeom>
        </p:spPr>
      </p:pic>
    </p:spTree>
    <p:extLst>
      <p:ext uri="{BB962C8B-B14F-4D97-AF65-F5344CB8AC3E}">
        <p14:creationId xmlns:p14="http://schemas.microsoft.com/office/powerpoint/2010/main" val="41483927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9174B14-F5E2-4575-833C-2033B65C37AA}"/>
              </a:ext>
            </a:extLst>
          </p:cNvPr>
          <p:cNvSpPr/>
          <p:nvPr/>
        </p:nvSpPr>
        <p:spPr>
          <a:xfrm>
            <a:off x="918298" y="1469730"/>
            <a:ext cx="6866459" cy="457626"/>
          </a:xfrm>
          <a:prstGeom prst="rect">
            <a:avLst/>
          </a:prstGeom>
        </p:spPr>
        <p:txBody>
          <a:bodyPr wrap="square">
            <a:spAutoFit/>
          </a:bodyPr>
          <a:lstStyle/>
          <a:p>
            <a:pPr>
              <a:lnSpc>
                <a:spcPct val="200000"/>
              </a:lnSpc>
            </a:pPr>
            <a:r>
              <a:rPr lang="en-IN" sz="1400" dirty="0">
                <a:solidFill>
                  <a:schemeClr val="accent1">
                    <a:lumMod val="60000"/>
                    <a:lumOff val="40000"/>
                  </a:schemeClr>
                </a:solidFill>
                <a:latin typeface="Times New Roman" panose="02020603050405020304" pitchFamily="18" charset="0"/>
                <a:cs typeface="Times New Roman" panose="02020603050405020304" pitchFamily="18" charset="0"/>
              </a:rPr>
              <a:t>Model detects the stage of milk between Steaming and Boiling.</a:t>
            </a:r>
          </a:p>
        </p:txBody>
      </p:sp>
      <p:sp>
        <p:nvSpPr>
          <p:cNvPr id="11" name="TextBox 10">
            <a:extLst>
              <a:ext uri="{FF2B5EF4-FFF2-40B4-BE49-F238E27FC236}">
                <a16:creationId xmlns:a16="http://schemas.microsoft.com/office/drawing/2014/main" id="{13E891AC-BF4A-4769-8CD5-0095C21ED6B6}"/>
              </a:ext>
            </a:extLst>
          </p:cNvPr>
          <p:cNvSpPr txBox="1"/>
          <p:nvPr/>
        </p:nvSpPr>
        <p:spPr>
          <a:xfrm>
            <a:off x="918298" y="1031452"/>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Checking Boiling Milk by Object Detection using </a:t>
            </a:r>
            <a:r>
              <a:rPr lang="en-US" sz="2400" dirty="0" err="1">
                <a:solidFill>
                  <a:srgbClr val="FFC000"/>
                </a:solidFill>
                <a:latin typeface="Times New Roman" panose="02020603050405020304" pitchFamily="18" charset="0"/>
                <a:cs typeface="Times New Roman" panose="02020603050405020304" pitchFamily="18" charset="0"/>
              </a:rPr>
              <a:t>Keras-Retinanet</a:t>
            </a:r>
            <a:r>
              <a:rPr lang="en-US" sz="2400" dirty="0">
                <a:solidFill>
                  <a:srgbClr val="FFC000"/>
                </a:solidFill>
                <a:latin typeface="Times New Roman" panose="02020603050405020304" pitchFamily="18" charset="0"/>
                <a:cs typeface="Times New Roman" panose="02020603050405020304" pitchFamily="18" charset="0"/>
              </a:rPr>
              <a:t>:</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18298" y="2130855"/>
            <a:ext cx="4778165" cy="3682612"/>
          </a:xfrm>
          <a:prstGeom prst="rect">
            <a:avLst/>
          </a:prstGeom>
        </p:spPr>
      </p:pic>
      <p:pic>
        <p:nvPicPr>
          <p:cNvPr id="8" name="Picture 7"/>
          <p:cNvPicPr>
            <a:picLocks noChangeAspect="1"/>
          </p:cNvPicPr>
          <p:nvPr/>
        </p:nvPicPr>
        <p:blipFill>
          <a:blip r:embed="rId3"/>
          <a:stretch>
            <a:fillRect/>
          </a:stretch>
        </p:blipFill>
        <p:spPr>
          <a:xfrm>
            <a:off x="6293318" y="2130855"/>
            <a:ext cx="5137370" cy="3682613"/>
          </a:xfrm>
          <a:prstGeom prst="rect">
            <a:avLst/>
          </a:prstGeom>
        </p:spPr>
      </p:pic>
      <p:sp>
        <p:nvSpPr>
          <p:cNvPr id="12" name="TextBox 11"/>
          <p:cNvSpPr txBox="1"/>
          <p:nvPr/>
        </p:nvSpPr>
        <p:spPr>
          <a:xfrm>
            <a:off x="2777013" y="6016966"/>
            <a:ext cx="1060734" cy="338554"/>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Steaming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8331636" y="6016966"/>
            <a:ext cx="1060734" cy="338554"/>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Boiling</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2489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3E891AC-BF4A-4769-8CD5-0095C21ED6B6}"/>
              </a:ext>
            </a:extLst>
          </p:cNvPr>
          <p:cNvSpPr txBox="1"/>
          <p:nvPr/>
        </p:nvSpPr>
        <p:spPr>
          <a:xfrm>
            <a:off x="735117" y="1049207"/>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Path Navigation Simulation in Python </a:t>
            </a:r>
            <a:r>
              <a:rPr lang="en-US" sz="2400" dirty="0" err="1">
                <a:solidFill>
                  <a:srgbClr val="FFC000"/>
                </a:solidFill>
                <a:latin typeface="Times New Roman" panose="02020603050405020304" pitchFamily="18" charset="0"/>
                <a:cs typeface="Times New Roman" panose="02020603050405020304" pitchFamily="18" charset="0"/>
              </a:rPr>
              <a:t>Tkinter</a:t>
            </a:r>
            <a:r>
              <a:rPr lang="en-US" sz="2400" dirty="0">
                <a:solidFill>
                  <a:srgbClr val="FFC000"/>
                </a:solidFill>
                <a:latin typeface="Times New Roman" panose="02020603050405020304" pitchFamily="18" charset="0"/>
                <a:cs typeface="Times New Roman" panose="02020603050405020304" pitchFamily="18" charset="0"/>
              </a:rPr>
              <a:t>:</a:t>
            </a:r>
            <a:endParaRPr lang="en-IN" sz="2400" dirty="0">
              <a:solidFill>
                <a:srgbClr val="FFC00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2777013" y="6016966"/>
            <a:ext cx="1060734" cy="338554"/>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Steaming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8331636" y="6016966"/>
            <a:ext cx="1060734" cy="338554"/>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Boiling</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C58513B-1706-4FF5-AF6E-B4A459DE43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05848" y="1510872"/>
            <a:ext cx="6986521" cy="4844648"/>
          </a:xfrm>
          <a:prstGeom prst="rect">
            <a:avLst/>
          </a:prstGeom>
          <a:noFill/>
          <a:ln>
            <a:noFill/>
          </a:ln>
        </p:spPr>
      </p:pic>
    </p:spTree>
    <p:extLst>
      <p:ext uri="{BB962C8B-B14F-4D97-AF65-F5344CB8AC3E}">
        <p14:creationId xmlns:p14="http://schemas.microsoft.com/office/powerpoint/2010/main" val="214200245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161740"/>
            <a:ext cx="7986289"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Project Implementation: Dynamic Version</a:t>
            </a:r>
          </a:p>
        </p:txBody>
      </p:sp>
      <p:cxnSp>
        <p:nvCxnSpPr>
          <p:cNvPr id="5" name="Straight Connector 4"/>
          <p:cNvCxnSpPr/>
          <p:nvPr/>
        </p:nvCxnSpPr>
        <p:spPr>
          <a:xfrm>
            <a:off x="1004796" y="824298"/>
            <a:ext cx="7694361"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359E91-6B34-4CC7-9928-5F244CE93E70}"/>
              </a:ext>
            </a:extLst>
          </p:cNvPr>
          <p:cNvSpPr txBox="1"/>
          <p:nvPr/>
        </p:nvSpPr>
        <p:spPr>
          <a:xfrm>
            <a:off x="321443" y="2431228"/>
            <a:ext cx="10555827"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3E891AC-BF4A-4769-8CD5-0095C21ED6B6}"/>
              </a:ext>
            </a:extLst>
          </p:cNvPr>
          <p:cNvSpPr txBox="1"/>
          <p:nvPr/>
        </p:nvSpPr>
        <p:spPr>
          <a:xfrm>
            <a:off x="735117" y="1049207"/>
            <a:ext cx="10721766"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Path Navigation Simulation in Python </a:t>
            </a:r>
            <a:r>
              <a:rPr lang="en-US" sz="2400" dirty="0" err="1">
                <a:solidFill>
                  <a:srgbClr val="FFC000"/>
                </a:solidFill>
                <a:latin typeface="Times New Roman" panose="02020603050405020304" pitchFamily="18" charset="0"/>
                <a:cs typeface="Times New Roman" panose="02020603050405020304" pitchFamily="18" charset="0"/>
              </a:rPr>
              <a:t>Tkinter</a:t>
            </a:r>
            <a:r>
              <a:rPr lang="en-US" sz="2400" dirty="0">
                <a:solidFill>
                  <a:srgbClr val="FFC000"/>
                </a:solidFill>
                <a:latin typeface="Times New Roman" panose="02020603050405020304" pitchFamily="18" charset="0"/>
                <a:cs typeface="Times New Roman" panose="02020603050405020304" pitchFamily="18" charset="0"/>
              </a:rPr>
              <a:t>:</a:t>
            </a:r>
            <a:endParaRPr lang="en-IN" sz="2400" dirty="0">
              <a:solidFill>
                <a:srgbClr val="FFC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D8844B6-8D6E-47D1-A0A0-0A2CA78E8D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51716" y="1650768"/>
            <a:ext cx="7288567" cy="4679010"/>
          </a:xfrm>
          <a:prstGeom prst="rect">
            <a:avLst/>
          </a:prstGeom>
          <a:noFill/>
          <a:ln>
            <a:noFill/>
          </a:ln>
        </p:spPr>
      </p:pic>
    </p:spTree>
    <p:extLst>
      <p:ext uri="{BB962C8B-B14F-4D97-AF65-F5344CB8AC3E}">
        <p14:creationId xmlns:p14="http://schemas.microsoft.com/office/powerpoint/2010/main" val="23353145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140" y="179985"/>
            <a:ext cx="235192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Motivation </a:t>
            </a:r>
          </a:p>
        </p:txBody>
      </p:sp>
      <p:cxnSp>
        <p:nvCxnSpPr>
          <p:cNvPr id="5" name="Straight Connector 4"/>
          <p:cNvCxnSpPr/>
          <p:nvPr/>
        </p:nvCxnSpPr>
        <p:spPr>
          <a:xfrm>
            <a:off x="572309" y="830186"/>
            <a:ext cx="2183248"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9391B8-50AA-4F97-88C6-819DC78756BF}"/>
              </a:ext>
            </a:extLst>
          </p:cNvPr>
          <p:cNvSpPr txBox="1"/>
          <p:nvPr/>
        </p:nvSpPr>
        <p:spPr>
          <a:xfrm>
            <a:off x="483140" y="1429045"/>
            <a:ext cx="11225719" cy="3807261"/>
          </a:xfrm>
          <a:prstGeom prst="rect">
            <a:avLst/>
          </a:prstGeom>
          <a:noFill/>
        </p:spPr>
        <p:txBody>
          <a:bodyPr wrap="square" rtlCol="0">
            <a:spAutoFit/>
          </a:bodyPr>
          <a:lstStyle/>
          <a:p>
            <a:pPr marL="342900" indent="-342900">
              <a:lnSpc>
                <a:spcPct val="25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The main source of motivation has directly came from the smart household devices such as Alexa, Google home and many more.</a:t>
            </a:r>
          </a:p>
          <a:p>
            <a:pPr marL="342900" indent="-342900">
              <a:lnSpc>
                <a:spcPct val="25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Here, we have tried to mitigate the limitations of these smart devices as much as possible.</a:t>
            </a:r>
          </a:p>
          <a:p>
            <a:pPr marL="342900" indent="-342900">
              <a:lnSpc>
                <a:spcPct val="25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Also this project eyes to be a system which not only provides entertainment but also helps human beings in their regular activities.</a:t>
            </a:r>
          </a:p>
        </p:txBody>
      </p:sp>
    </p:spTree>
    <p:extLst>
      <p:ext uri="{BB962C8B-B14F-4D97-AF65-F5344CB8AC3E}">
        <p14:creationId xmlns:p14="http://schemas.microsoft.com/office/powerpoint/2010/main" val="2474556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8298" y="263792"/>
            <a:ext cx="5782539"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Future Expansion</a:t>
            </a:r>
          </a:p>
        </p:txBody>
      </p:sp>
      <p:cxnSp>
        <p:nvCxnSpPr>
          <p:cNvPr id="7" name="Straight Connector 6"/>
          <p:cNvCxnSpPr/>
          <p:nvPr/>
        </p:nvCxnSpPr>
        <p:spPr>
          <a:xfrm>
            <a:off x="967771" y="901636"/>
            <a:ext cx="2399758"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56261" y="2900653"/>
            <a:ext cx="2096366" cy="2052934"/>
          </a:xfrm>
          <a:prstGeom prst="rect">
            <a:avLst/>
          </a:prstGeom>
        </p:spPr>
        <p:txBody>
          <a:bodyPr wrap="square">
            <a:spAutoFit/>
          </a:bodyPr>
          <a:lstStyle/>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01</a:t>
            </a:r>
          </a:p>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Integrating the software with a hardware (Raspberry PI)</a:t>
            </a:r>
          </a:p>
        </p:txBody>
      </p:sp>
      <p:sp>
        <p:nvSpPr>
          <p:cNvPr id="22" name="Rectangle 21"/>
          <p:cNvSpPr/>
          <p:nvPr/>
        </p:nvSpPr>
        <p:spPr>
          <a:xfrm>
            <a:off x="2930556" y="2869825"/>
            <a:ext cx="2096366" cy="2453044"/>
          </a:xfrm>
          <a:prstGeom prst="rect">
            <a:avLst/>
          </a:prstGeom>
        </p:spPr>
        <p:txBody>
          <a:bodyPr wrap="square">
            <a:spAutoFit/>
          </a:bodyPr>
          <a:lstStyle/>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02</a:t>
            </a:r>
          </a:p>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Image Detection can be used for any specific task according to the requirement.</a:t>
            </a:r>
          </a:p>
        </p:txBody>
      </p:sp>
      <p:sp>
        <p:nvSpPr>
          <p:cNvPr id="24" name="Rectangle 23"/>
          <p:cNvSpPr/>
          <p:nvPr/>
        </p:nvSpPr>
        <p:spPr>
          <a:xfrm>
            <a:off x="9197583" y="2877603"/>
            <a:ext cx="2096366" cy="1692771"/>
          </a:xfrm>
          <a:prstGeom prst="rect">
            <a:avLst/>
          </a:prstGeom>
        </p:spPr>
        <p:txBody>
          <a:bodyPr wrap="square">
            <a:spAutoFit/>
          </a:bodyPr>
          <a:lstStyle/>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05</a:t>
            </a:r>
          </a:p>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Design the body of the bot, for selling purpose.</a:t>
            </a:r>
          </a:p>
        </p:txBody>
      </p:sp>
      <p:sp>
        <p:nvSpPr>
          <p:cNvPr id="26" name="Rectangle 25"/>
          <p:cNvSpPr/>
          <p:nvPr/>
        </p:nvSpPr>
        <p:spPr>
          <a:xfrm>
            <a:off x="7101217" y="2897596"/>
            <a:ext cx="2096366" cy="2492990"/>
          </a:xfrm>
          <a:prstGeom prst="rect">
            <a:avLst/>
          </a:prstGeom>
        </p:spPr>
        <p:txBody>
          <a:bodyPr wrap="square">
            <a:spAutoFit/>
          </a:bodyPr>
          <a:lstStyle/>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04</a:t>
            </a:r>
          </a:p>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Smart suggestions can be generated  by observing user’s activity history.</a:t>
            </a:r>
          </a:p>
        </p:txBody>
      </p:sp>
      <p:sp>
        <p:nvSpPr>
          <p:cNvPr id="28" name="Rectangle 27"/>
          <p:cNvSpPr/>
          <p:nvPr/>
        </p:nvSpPr>
        <p:spPr>
          <a:xfrm>
            <a:off x="5026922" y="2877603"/>
            <a:ext cx="2096366" cy="2092881"/>
          </a:xfrm>
          <a:prstGeom prst="rect">
            <a:avLst/>
          </a:prstGeom>
        </p:spPr>
        <p:txBody>
          <a:bodyPr wrap="square">
            <a:spAutoFit/>
          </a:bodyPr>
          <a:lstStyle/>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03</a:t>
            </a:r>
          </a:p>
          <a:p>
            <a:pPr>
              <a:lnSpc>
                <a:spcPct val="130000"/>
              </a:lnSpc>
            </a:pPr>
            <a:r>
              <a:rPr lang="en-US" sz="2000" dirty="0">
                <a:solidFill>
                  <a:schemeClr val="bg1"/>
                </a:solidFill>
                <a:latin typeface="Times New Roman" panose="02020603050405020304" pitchFamily="18" charset="0"/>
                <a:cs typeface="Times New Roman" panose="02020603050405020304" pitchFamily="18" charset="0"/>
              </a:rPr>
              <a:t>More searching functionalities  can be added for better use. </a:t>
            </a:r>
          </a:p>
        </p:txBody>
      </p:sp>
      <p:sp>
        <p:nvSpPr>
          <p:cNvPr id="3" name="Arrow: Chevron 2">
            <a:extLst>
              <a:ext uri="{FF2B5EF4-FFF2-40B4-BE49-F238E27FC236}">
                <a16:creationId xmlns:a16="http://schemas.microsoft.com/office/drawing/2014/main" id="{E50DAD3A-B6B9-461A-916E-9BEB2C032086}"/>
              </a:ext>
            </a:extLst>
          </p:cNvPr>
          <p:cNvSpPr/>
          <p:nvPr/>
        </p:nvSpPr>
        <p:spPr>
          <a:xfrm>
            <a:off x="918298" y="1449651"/>
            <a:ext cx="2171131" cy="115406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chemeClr val="tx1"/>
              </a:solidFill>
              <a:latin typeface="Times New Roman" panose="02020603050405020304" pitchFamily="18" charset="0"/>
              <a:cs typeface="Times New Roman" panose="02020603050405020304" pitchFamily="18" charset="0"/>
            </a:endParaRPr>
          </a:p>
        </p:txBody>
      </p:sp>
      <p:sp>
        <p:nvSpPr>
          <p:cNvPr id="55" name="Arrow: Chevron 54">
            <a:extLst>
              <a:ext uri="{FF2B5EF4-FFF2-40B4-BE49-F238E27FC236}">
                <a16:creationId xmlns:a16="http://schemas.microsoft.com/office/drawing/2014/main" id="{AB4648A5-B5E6-4312-9EDF-A19337ADA8A1}"/>
              </a:ext>
            </a:extLst>
          </p:cNvPr>
          <p:cNvSpPr/>
          <p:nvPr/>
        </p:nvSpPr>
        <p:spPr>
          <a:xfrm>
            <a:off x="2936453" y="1460899"/>
            <a:ext cx="2171131" cy="115406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chemeClr val="tx1"/>
              </a:solidFill>
              <a:latin typeface="Times New Roman" panose="02020603050405020304" pitchFamily="18" charset="0"/>
              <a:cs typeface="Times New Roman" panose="02020603050405020304" pitchFamily="18" charset="0"/>
            </a:endParaRPr>
          </a:p>
        </p:txBody>
      </p:sp>
      <p:sp>
        <p:nvSpPr>
          <p:cNvPr id="56" name="Arrow: Chevron 55">
            <a:extLst>
              <a:ext uri="{FF2B5EF4-FFF2-40B4-BE49-F238E27FC236}">
                <a16:creationId xmlns:a16="http://schemas.microsoft.com/office/drawing/2014/main" id="{5AE2172F-018A-4E49-AA9F-AFC591EF0CFB}"/>
              </a:ext>
            </a:extLst>
          </p:cNvPr>
          <p:cNvSpPr/>
          <p:nvPr/>
        </p:nvSpPr>
        <p:spPr>
          <a:xfrm>
            <a:off x="5069873" y="1457429"/>
            <a:ext cx="2171131" cy="115406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chemeClr val="tx1"/>
              </a:solidFill>
              <a:latin typeface="Times New Roman" panose="02020603050405020304" pitchFamily="18" charset="0"/>
              <a:cs typeface="Times New Roman" panose="02020603050405020304" pitchFamily="18" charset="0"/>
            </a:endParaRPr>
          </a:p>
        </p:txBody>
      </p:sp>
      <p:sp>
        <p:nvSpPr>
          <p:cNvPr id="57" name="Arrow: Chevron 56">
            <a:extLst>
              <a:ext uri="{FF2B5EF4-FFF2-40B4-BE49-F238E27FC236}">
                <a16:creationId xmlns:a16="http://schemas.microsoft.com/office/drawing/2014/main" id="{1605E659-CB69-452D-B3B4-63EE95064645}"/>
              </a:ext>
            </a:extLst>
          </p:cNvPr>
          <p:cNvSpPr/>
          <p:nvPr/>
        </p:nvSpPr>
        <p:spPr>
          <a:xfrm>
            <a:off x="7169107" y="1473471"/>
            <a:ext cx="2171131" cy="115406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chemeClr val="tx1"/>
              </a:solidFill>
              <a:latin typeface="Times New Roman" panose="02020603050405020304" pitchFamily="18" charset="0"/>
              <a:cs typeface="Times New Roman" panose="02020603050405020304" pitchFamily="18" charset="0"/>
            </a:endParaRPr>
          </a:p>
        </p:txBody>
      </p:sp>
      <p:sp>
        <p:nvSpPr>
          <p:cNvPr id="58" name="Arrow: Chevron 57">
            <a:extLst>
              <a:ext uri="{FF2B5EF4-FFF2-40B4-BE49-F238E27FC236}">
                <a16:creationId xmlns:a16="http://schemas.microsoft.com/office/drawing/2014/main" id="{D00A67C7-6742-4CAF-9F46-2116607B3611}"/>
              </a:ext>
            </a:extLst>
          </p:cNvPr>
          <p:cNvSpPr/>
          <p:nvPr/>
        </p:nvSpPr>
        <p:spPr>
          <a:xfrm>
            <a:off x="9302527" y="1449651"/>
            <a:ext cx="2171131" cy="115406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3468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4" grpId="0"/>
      <p:bldP spid="26"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8299" y="263792"/>
            <a:ext cx="2862870"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Conclusion:</a:t>
            </a:r>
          </a:p>
        </p:txBody>
      </p:sp>
      <p:cxnSp>
        <p:nvCxnSpPr>
          <p:cNvPr id="7" name="Straight Connector 6"/>
          <p:cNvCxnSpPr/>
          <p:nvPr/>
        </p:nvCxnSpPr>
        <p:spPr>
          <a:xfrm>
            <a:off x="967771" y="901636"/>
            <a:ext cx="2195559"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46837" y="1539481"/>
            <a:ext cx="10697439" cy="3903954"/>
          </a:xfrm>
          <a:prstGeom prst="rect">
            <a:avLst/>
          </a:prstGeom>
        </p:spPr>
        <p:txBody>
          <a:bodyPr wrap="square">
            <a:spAutoFit/>
          </a:bodyPr>
          <a:lstStyle/>
          <a:p>
            <a:pPr algn="just">
              <a:lnSpc>
                <a:spcPct val="150000"/>
              </a:lnSpc>
            </a:pPr>
            <a:r>
              <a:rPr lang="en-GB" sz="2400" dirty="0">
                <a:solidFill>
                  <a:schemeClr val="bg1"/>
                </a:solidFill>
                <a:latin typeface="Times New Roman" panose="02020603050405020304" pitchFamily="18" charset="0"/>
                <a:cs typeface="Times New Roman" panose="02020603050405020304" pitchFamily="18" charset="0"/>
              </a:rPr>
              <a:t>Thus to conclude, this project is accurately built as a virtual assistant, which requires no other input from the user </a:t>
            </a:r>
            <a:r>
              <a:rPr lang="en-IN" sz="2400" dirty="0">
                <a:solidFill>
                  <a:schemeClr val="bg1"/>
                </a:solidFill>
                <a:latin typeface="Times New Roman" panose="02020603050405020304" pitchFamily="18" charset="0"/>
                <a:cs typeface="Times New Roman" panose="02020603050405020304" pitchFamily="18" charset="0"/>
              </a:rPr>
              <a:t>other than speech, </a:t>
            </a:r>
            <a:r>
              <a:rPr lang="en-GB" sz="2400" dirty="0">
                <a:solidFill>
                  <a:schemeClr val="bg1"/>
                </a:solidFill>
                <a:latin typeface="Times New Roman" panose="02020603050405020304" pitchFamily="18" charset="0"/>
                <a:cs typeface="Times New Roman" panose="02020603050405020304" pitchFamily="18" charset="0"/>
              </a:rPr>
              <a:t>It recognizes the speech and then converts it into text for further text processing and at the final stage performs the ordered task accordingly.</a:t>
            </a:r>
          </a:p>
          <a:p>
            <a:pPr algn="just">
              <a:lnSpc>
                <a:spcPct val="150000"/>
              </a:lnSpc>
            </a:pPr>
            <a:endParaRPr lang="en-GB" sz="24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GB" sz="2400" dirty="0">
                <a:solidFill>
                  <a:schemeClr val="bg1"/>
                </a:solidFill>
                <a:latin typeface="Times New Roman" panose="02020603050405020304" pitchFamily="18" charset="0"/>
                <a:cs typeface="Times New Roman" panose="02020603050405020304" pitchFamily="18" charset="0"/>
              </a:rPr>
              <a:t>Also the objective of making this project not only for entertainment purpose, but also helps user in daily activities is also achieved.</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9339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9E58B-9A30-4D87-8BAE-5634B49349BD}"/>
              </a:ext>
            </a:extLst>
          </p:cNvPr>
          <p:cNvSpPr txBox="1"/>
          <p:nvPr/>
        </p:nvSpPr>
        <p:spPr>
          <a:xfrm>
            <a:off x="522103" y="270050"/>
            <a:ext cx="8114190" cy="646331"/>
          </a:xfrm>
          <a:prstGeom prst="rect">
            <a:avLst/>
          </a:prstGeom>
          <a:noFill/>
        </p:spPr>
        <p:txBody>
          <a:bodyPr wrap="square" rtlCol="0">
            <a:spAutoFit/>
          </a:bodyPr>
          <a:lstStyle/>
          <a:p>
            <a:r>
              <a:rPr lang="en-US" sz="3600" dirty="0">
                <a:solidFill>
                  <a:schemeClr val="accent1">
                    <a:lumMod val="60000"/>
                    <a:lumOff val="40000"/>
                  </a:schemeClr>
                </a:solidFill>
                <a:latin typeface="Times New Roman" panose="02020603050405020304" pitchFamily="18" charset="0"/>
                <a:cs typeface="Times New Roman" panose="02020603050405020304" pitchFamily="18" charset="0"/>
              </a:rPr>
              <a:t>REFERENCES</a:t>
            </a:r>
            <a:endParaRPr lang="en-IN" sz="36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EF0F3A0-523F-4E30-9B28-B9A3B12A105A}"/>
              </a:ext>
            </a:extLst>
          </p:cNvPr>
          <p:cNvSpPr txBox="1"/>
          <p:nvPr/>
        </p:nvSpPr>
        <p:spPr>
          <a:xfrm>
            <a:off x="522103" y="1200586"/>
            <a:ext cx="11896077" cy="4524315"/>
          </a:xfrm>
          <a:prstGeom prst="rect">
            <a:avLst/>
          </a:prstGeom>
          <a:noFill/>
        </p:spPr>
        <p:txBody>
          <a:bodyPr wrap="square" rtlCol="0">
            <a:spAutoFit/>
          </a:bodyPr>
          <a:lstStyle/>
          <a:p>
            <a:pPr>
              <a:lnSpc>
                <a:spcPct val="150000"/>
              </a:lnSpc>
            </a:pPr>
            <a:r>
              <a:rPr lang="en-IN" sz="2400" b="1" dirty="0">
                <a:solidFill>
                  <a:srgbClr val="FFC000"/>
                </a:solidFill>
                <a:latin typeface="Times New Roman" panose="02020603050405020304" pitchFamily="18" charset="0"/>
                <a:cs typeface="Times New Roman" panose="02020603050405020304" pitchFamily="18" charset="0"/>
              </a:rPr>
              <a:t>Paper references:</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[1] David Huggins-</a:t>
            </a:r>
            <a:r>
              <a:rPr lang="en-IN" dirty="0" err="1">
                <a:solidFill>
                  <a:schemeClr val="bg1"/>
                </a:solidFill>
                <a:latin typeface="Times New Roman" panose="02020603050405020304" pitchFamily="18" charset="0"/>
                <a:cs typeface="Times New Roman" panose="02020603050405020304" pitchFamily="18" charset="0"/>
              </a:rPr>
              <a:t>Daines</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Mohit</a:t>
            </a:r>
            <a:r>
              <a:rPr lang="en-IN" dirty="0">
                <a:solidFill>
                  <a:schemeClr val="bg1"/>
                </a:solidFill>
                <a:latin typeface="Times New Roman" panose="02020603050405020304" pitchFamily="18" charset="0"/>
                <a:cs typeface="Times New Roman" panose="02020603050405020304" pitchFamily="18" charset="0"/>
              </a:rPr>
              <a:t> Kumar, Arthur Chan, Alan W Black, </a:t>
            </a:r>
            <a:r>
              <a:rPr lang="en-IN" dirty="0" err="1">
                <a:solidFill>
                  <a:schemeClr val="bg1"/>
                </a:solidFill>
                <a:latin typeface="Times New Roman" panose="02020603050405020304" pitchFamily="18" charset="0"/>
                <a:cs typeface="Times New Roman" panose="02020603050405020304" pitchFamily="18" charset="0"/>
              </a:rPr>
              <a:t>Mosur</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Ravishankar</a:t>
            </a:r>
            <a:r>
              <a:rPr lang="en-IN" dirty="0">
                <a:solidFill>
                  <a:schemeClr val="bg1"/>
                </a:solidFill>
                <a:latin typeface="Times New Roman" panose="02020603050405020304" pitchFamily="18" charset="0"/>
                <a:cs typeface="Times New Roman" panose="02020603050405020304" pitchFamily="18" charset="0"/>
              </a:rPr>
              <a:t>, and Alex I.</a:t>
            </a:r>
          </a:p>
          <a:p>
            <a:pPr>
              <a:lnSpc>
                <a:spcPct val="200000"/>
              </a:lnSpc>
            </a:pPr>
            <a:r>
              <a:rPr lang="en-GB" dirty="0" err="1">
                <a:solidFill>
                  <a:schemeClr val="bg1"/>
                </a:solidFill>
                <a:latin typeface="Times New Roman" panose="02020603050405020304" pitchFamily="18" charset="0"/>
                <a:cs typeface="Times New Roman" panose="02020603050405020304" pitchFamily="18" charset="0"/>
              </a:rPr>
              <a:t>Rudnicky</a:t>
            </a:r>
            <a:r>
              <a:rPr lang="en-GB" dirty="0">
                <a:solidFill>
                  <a:schemeClr val="bg1"/>
                </a:solidFill>
                <a:latin typeface="Times New Roman" panose="02020603050405020304" pitchFamily="18" charset="0"/>
                <a:cs typeface="Times New Roman" panose="02020603050405020304" pitchFamily="18" charset="0"/>
              </a:rPr>
              <a:t> , " POCKETSPHINX: A FREE, REAL-TIME CONTINUOUS SPEECH RECOGNITION</a:t>
            </a:r>
          </a:p>
          <a:p>
            <a:pPr>
              <a:lnSpc>
                <a:spcPct val="200000"/>
              </a:lnSpc>
            </a:pPr>
            <a:r>
              <a:rPr lang="en-GB" dirty="0">
                <a:solidFill>
                  <a:schemeClr val="bg1"/>
                </a:solidFill>
                <a:latin typeface="Times New Roman" panose="02020603050405020304" pitchFamily="18" charset="0"/>
                <a:cs typeface="Times New Roman" panose="02020603050405020304" pitchFamily="18" charset="0"/>
              </a:rPr>
              <a:t>SYSTEM FOR HAND-HELD DEVICES" Carnegie Mellon University, Language Technologies</a:t>
            </a:r>
          </a:p>
          <a:p>
            <a:pPr>
              <a:lnSpc>
                <a:spcPct val="200000"/>
              </a:lnSpc>
            </a:pPr>
            <a:r>
              <a:rPr lang="nn-NO" dirty="0">
                <a:solidFill>
                  <a:schemeClr val="bg1"/>
                </a:solidFill>
                <a:latin typeface="Times New Roman" panose="02020603050405020304" pitchFamily="18" charset="0"/>
                <a:cs typeface="Times New Roman" panose="02020603050405020304" pitchFamily="18" charset="0"/>
              </a:rPr>
              <a:t>Institute,I185 to 188, June 2006.</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[2] </a:t>
            </a:r>
            <a:r>
              <a:rPr lang="en-IN" dirty="0" err="1">
                <a:solidFill>
                  <a:schemeClr val="bg1"/>
                </a:solidFill>
                <a:latin typeface="Times New Roman" panose="02020603050405020304" pitchFamily="18" charset="0"/>
                <a:cs typeface="Times New Roman" panose="02020603050405020304" pitchFamily="18" charset="0"/>
              </a:rPr>
              <a:t>Toan</a:t>
            </a:r>
            <a:r>
              <a:rPr lang="en-IN" dirty="0">
                <a:solidFill>
                  <a:schemeClr val="bg1"/>
                </a:solidFill>
                <a:latin typeface="Times New Roman" panose="02020603050405020304" pitchFamily="18" charset="0"/>
                <a:cs typeface="Times New Roman" panose="02020603050405020304" pitchFamily="18" charset="0"/>
              </a:rPr>
              <a:t> M Hoang, </a:t>
            </a:r>
            <a:r>
              <a:rPr lang="en-IN" dirty="0" err="1">
                <a:solidFill>
                  <a:schemeClr val="bg1"/>
                </a:solidFill>
                <a:latin typeface="Times New Roman" panose="02020603050405020304" pitchFamily="18" charset="0"/>
                <a:cs typeface="Times New Roman" panose="02020603050405020304" pitchFamily="18" charset="0"/>
              </a:rPr>
              <a:t>Phong</a:t>
            </a:r>
            <a:r>
              <a:rPr lang="en-IN" dirty="0">
                <a:solidFill>
                  <a:schemeClr val="bg1"/>
                </a:solidFill>
                <a:latin typeface="Times New Roman" panose="02020603050405020304" pitchFamily="18" charset="0"/>
                <a:cs typeface="Times New Roman" panose="02020603050405020304" pitchFamily="18" charset="0"/>
              </a:rPr>
              <a:t> Ha Nguyen, </a:t>
            </a:r>
            <a:r>
              <a:rPr lang="en-IN" dirty="0" err="1">
                <a:solidFill>
                  <a:schemeClr val="bg1"/>
                </a:solidFill>
                <a:latin typeface="Times New Roman" panose="02020603050405020304" pitchFamily="18" charset="0"/>
                <a:cs typeface="Times New Roman" panose="02020603050405020304" pitchFamily="18" charset="0"/>
              </a:rPr>
              <a:t>Noi</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Quang</a:t>
            </a:r>
            <a:r>
              <a:rPr lang="en-IN" dirty="0">
                <a:solidFill>
                  <a:schemeClr val="bg1"/>
                </a:solidFill>
                <a:latin typeface="Times New Roman" panose="02020603050405020304" pitchFamily="18" charset="0"/>
                <a:cs typeface="Times New Roman" panose="02020603050405020304" pitchFamily="18" charset="0"/>
              </a:rPr>
              <a:t> Truong, and Young Won Lee, “ DEEP RETINANET-BASED</a:t>
            </a:r>
          </a:p>
          <a:p>
            <a:pPr>
              <a:lnSpc>
                <a:spcPct val="200000"/>
              </a:lnSpc>
            </a:pPr>
            <a:r>
              <a:rPr lang="en-GB" dirty="0">
                <a:solidFill>
                  <a:schemeClr val="bg1"/>
                </a:solidFill>
                <a:latin typeface="Times New Roman" panose="02020603050405020304" pitchFamily="18" charset="0"/>
                <a:cs typeface="Times New Roman" panose="02020603050405020304" pitchFamily="18" charset="0"/>
              </a:rPr>
              <a:t>DETECTION AND CLASSIFICATION OF ROAD MARKINGS BY VISIBLE LIGHT CAMERA</a:t>
            </a:r>
          </a:p>
          <a:p>
            <a:pPr>
              <a:lnSpc>
                <a:spcPct val="200000"/>
              </a:lnSpc>
            </a:pPr>
            <a:r>
              <a:rPr lang="en-IN" dirty="0">
                <a:solidFill>
                  <a:schemeClr val="bg1"/>
                </a:solidFill>
                <a:latin typeface="Times New Roman" panose="02020603050405020304" pitchFamily="18" charset="0"/>
                <a:cs typeface="Times New Roman" panose="02020603050405020304" pitchFamily="18" charset="0"/>
              </a:rPr>
              <a:t>SENSORS”, January 2019.</a:t>
            </a:r>
          </a:p>
        </p:txBody>
      </p:sp>
      <p:cxnSp>
        <p:nvCxnSpPr>
          <p:cNvPr id="4" name="Straight Connector 3"/>
          <p:cNvCxnSpPr/>
          <p:nvPr/>
        </p:nvCxnSpPr>
        <p:spPr>
          <a:xfrm flipV="1">
            <a:off x="654908" y="916381"/>
            <a:ext cx="2854411" cy="1"/>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2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9E58B-9A30-4D87-8BAE-5634B49349BD}"/>
              </a:ext>
            </a:extLst>
          </p:cNvPr>
          <p:cNvSpPr txBox="1"/>
          <p:nvPr/>
        </p:nvSpPr>
        <p:spPr>
          <a:xfrm>
            <a:off x="522103" y="270050"/>
            <a:ext cx="8114190" cy="646331"/>
          </a:xfrm>
          <a:prstGeom prst="rect">
            <a:avLst/>
          </a:prstGeom>
          <a:noFill/>
        </p:spPr>
        <p:txBody>
          <a:bodyPr wrap="square" rtlCol="0">
            <a:spAutoFit/>
          </a:bodyPr>
          <a:lstStyle/>
          <a:p>
            <a:r>
              <a:rPr lang="en-US" sz="3600" dirty="0">
                <a:solidFill>
                  <a:schemeClr val="accent1">
                    <a:lumMod val="60000"/>
                    <a:lumOff val="40000"/>
                  </a:schemeClr>
                </a:solidFill>
                <a:latin typeface="Times New Roman" panose="02020603050405020304" pitchFamily="18" charset="0"/>
                <a:cs typeface="Times New Roman" panose="02020603050405020304" pitchFamily="18" charset="0"/>
              </a:rPr>
              <a:t>REFERENCES</a:t>
            </a:r>
            <a:endParaRPr lang="en-IN" sz="36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EF0F3A0-523F-4E30-9B28-B9A3B12A105A}"/>
              </a:ext>
            </a:extLst>
          </p:cNvPr>
          <p:cNvSpPr txBox="1"/>
          <p:nvPr/>
        </p:nvSpPr>
        <p:spPr>
          <a:xfrm>
            <a:off x="522103" y="916381"/>
            <a:ext cx="11241529" cy="5078313"/>
          </a:xfrm>
          <a:prstGeom prst="rect">
            <a:avLst/>
          </a:prstGeom>
          <a:noFill/>
        </p:spPr>
        <p:txBody>
          <a:bodyPr wrap="square" rtlCol="0">
            <a:spAutoFit/>
          </a:bodyPr>
          <a:lstStyle/>
          <a:p>
            <a:pPr>
              <a:lnSpc>
                <a:spcPct val="150000"/>
              </a:lnSpc>
            </a:pPr>
            <a:r>
              <a:rPr lang="en-IN" sz="2000" b="1" dirty="0">
                <a:solidFill>
                  <a:srgbClr val="FFC000"/>
                </a:solidFill>
              </a:rPr>
              <a:t>Web references: </a:t>
            </a:r>
          </a:p>
          <a:p>
            <a:pPr>
              <a:lnSpc>
                <a:spcPct val="150000"/>
              </a:lnSpc>
            </a:pPr>
            <a:r>
              <a:rPr lang="en-GB" sz="1400" dirty="0">
                <a:solidFill>
                  <a:schemeClr val="bg1"/>
                </a:solidFill>
              </a:rPr>
              <a:t>[3] [Online] https://cmusphinx.github.io/wiki/tutorialam/ [Date Accessed: 12 DEC 2019].</a:t>
            </a:r>
          </a:p>
          <a:p>
            <a:pPr>
              <a:lnSpc>
                <a:spcPct val="150000"/>
              </a:lnSpc>
            </a:pPr>
            <a:r>
              <a:rPr lang="en-GB" sz="1400" dirty="0">
                <a:solidFill>
                  <a:schemeClr val="bg1"/>
                </a:solidFill>
              </a:rPr>
              <a:t>[4] [Online] https://sourceforge.net/projects/cmusphinx/ [Date </a:t>
            </a:r>
            <a:r>
              <a:rPr lang="en-GB" sz="1400" dirty="0" err="1">
                <a:solidFill>
                  <a:schemeClr val="bg1"/>
                </a:solidFill>
              </a:rPr>
              <a:t>Accsessed</a:t>
            </a:r>
            <a:r>
              <a:rPr lang="en-GB" sz="1400" dirty="0">
                <a:solidFill>
                  <a:schemeClr val="bg1"/>
                </a:solidFill>
              </a:rPr>
              <a:t>: 20 DEC 2019].</a:t>
            </a:r>
          </a:p>
          <a:p>
            <a:pPr>
              <a:lnSpc>
                <a:spcPct val="150000"/>
              </a:lnSpc>
            </a:pPr>
            <a:r>
              <a:rPr lang="en-IN" sz="1400" dirty="0">
                <a:solidFill>
                  <a:schemeClr val="bg1"/>
                </a:solidFill>
              </a:rPr>
              <a:t>[5] [Online] https://github.com/cmusphinx/sphinxbase/blob/master/</a:t>
            </a:r>
          </a:p>
          <a:p>
            <a:pPr>
              <a:lnSpc>
                <a:spcPct val="150000"/>
              </a:lnSpc>
            </a:pPr>
            <a:r>
              <a:rPr lang="en-GB" sz="1400" dirty="0">
                <a:solidFill>
                  <a:schemeClr val="bg1"/>
                </a:solidFill>
              </a:rPr>
              <a:t>[Date Accessed: 1 JAN 2020]</a:t>
            </a:r>
          </a:p>
          <a:p>
            <a:pPr>
              <a:lnSpc>
                <a:spcPct val="150000"/>
              </a:lnSpc>
            </a:pPr>
            <a:r>
              <a:rPr lang="de-DE" sz="1400" dirty="0">
                <a:solidFill>
                  <a:schemeClr val="bg1"/>
                </a:solidFill>
              </a:rPr>
              <a:t>[6] [Online] https://cmusphinx.github.io/wiki/tutorialam/#setting-up-the-training-scripts</a:t>
            </a:r>
          </a:p>
          <a:p>
            <a:pPr>
              <a:lnSpc>
                <a:spcPct val="150000"/>
              </a:lnSpc>
            </a:pPr>
            <a:r>
              <a:rPr lang="en-GB" sz="1400" dirty="0">
                <a:solidFill>
                  <a:schemeClr val="bg1"/>
                </a:solidFill>
              </a:rPr>
              <a:t>[Date Accessed: 15 JAN 2020]</a:t>
            </a:r>
          </a:p>
          <a:p>
            <a:pPr>
              <a:lnSpc>
                <a:spcPct val="150000"/>
              </a:lnSpc>
            </a:pPr>
            <a:r>
              <a:rPr lang="en-GB" sz="1400" dirty="0">
                <a:solidFill>
                  <a:schemeClr val="bg1"/>
                </a:solidFill>
              </a:rPr>
              <a:t>[7] [Online] https://pyttsx3.readthedocs.io/en/latest/ [Date Accessed: 20 JAN 2020]</a:t>
            </a:r>
          </a:p>
          <a:p>
            <a:pPr>
              <a:lnSpc>
                <a:spcPct val="150000"/>
              </a:lnSpc>
            </a:pPr>
            <a:r>
              <a:rPr lang="en-IN" sz="1400" dirty="0">
                <a:solidFill>
                  <a:schemeClr val="bg1"/>
                </a:solidFill>
              </a:rPr>
              <a:t>[8] [Online] https://towardsdatascience.com/review-retinanet-focal-loss-object-detection-38fba6afabe4 [Date</a:t>
            </a:r>
          </a:p>
          <a:p>
            <a:pPr>
              <a:lnSpc>
                <a:spcPct val="150000"/>
              </a:lnSpc>
            </a:pPr>
            <a:r>
              <a:rPr lang="en-IN" sz="1400" dirty="0">
                <a:solidFill>
                  <a:schemeClr val="bg1"/>
                </a:solidFill>
              </a:rPr>
              <a:t>Accessed: 12 FEB 2020]</a:t>
            </a:r>
          </a:p>
          <a:p>
            <a:pPr>
              <a:lnSpc>
                <a:spcPct val="150000"/>
              </a:lnSpc>
            </a:pPr>
            <a:r>
              <a:rPr lang="en-GB" sz="1400" dirty="0">
                <a:solidFill>
                  <a:schemeClr val="bg1"/>
                </a:solidFill>
              </a:rPr>
              <a:t>[9] [Online] http://www.festvox.org/flite/ [Date </a:t>
            </a:r>
            <a:r>
              <a:rPr lang="en-GB" sz="1400" dirty="0" err="1">
                <a:solidFill>
                  <a:schemeClr val="bg1"/>
                </a:solidFill>
              </a:rPr>
              <a:t>Accesed</a:t>
            </a:r>
            <a:r>
              <a:rPr lang="en-GB" sz="1400" dirty="0">
                <a:solidFill>
                  <a:schemeClr val="bg1"/>
                </a:solidFill>
              </a:rPr>
              <a:t>: 15 FEB 2020]</a:t>
            </a:r>
          </a:p>
          <a:p>
            <a:pPr>
              <a:lnSpc>
                <a:spcPct val="150000"/>
              </a:lnSpc>
            </a:pPr>
            <a:r>
              <a:rPr lang="en-GB" sz="1400" dirty="0">
                <a:solidFill>
                  <a:schemeClr val="bg1"/>
                </a:solidFill>
              </a:rPr>
              <a:t>[10] [Online] https://docs.python.org/3/library/ [Date Accessed: 25 FEB 2020]</a:t>
            </a:r>
          </a:p>
          <a:p>
            <a:pPr>
              <a:lnSpc>
                <a:spcPct val="150000"/>
              </a:lnSpc>
            </a:pPr>
            <a:r>
              <a:rPr lang="en-IN" sz="1400" dirty="0">
                <a:solidFill>
                  <a:schemeClr val="bg1"/>
                </a:solidFill>
              </a:rPr>
              <a:t>[11] [Online] https://towardsdatascience.com/retinanet-how-focal-loss-fixes-single-shotdetectioncb320e3bb0de</a:t>
            </a:r>
          </a:p>
          <a:p>
            <a:pPr>
              <a:lnSpc>
                <a:spcPct val="150000"/>
              </a:lnSpc>
            </a:pPr>
            <a:r>
              <a:rPr lang="en-GB" sz="1400" dirty="0">
                <a:solidFill>
                  <a:schemeClr val="bg1"/>
                </a:solidFill>
              </a:rPr>
              <a:t>[Date Accessed: 20 FEB 2020]</a:t>
            </a:r>
          </a:p>
          <a:p>
            <a:pPr>
              <a:lnSpc>
                <a:spcPct val="150000"/>
              </a:lnSpc>
            </a:pPr>
            <a:r>
              <a:rPr lang="en-GB" sz="1400" dirty="0">
                <a:solidFill>
                  <a:schemeClr val="bg1"/>
                </a:solidFill>
              </a:rPr>
              <a:t>[12][Online] https://jasperproject.github.io/documentation/ [Date Accessed: 15 Mar 2020]</a:t>
            </a:r>
            <a:endParaRPr lang="en-IN" sz="1400" dirty="0">
              <a:solidFill>
                <a:schemeClr val="bg1"/>
              </a:solidFill>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flipV="1">
            <a:off x="654908" y="916381"/>
            <a:ext cx="2854411" cy="1"/>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3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D62E2B-09DA-43F2-A7B8-AC490CF9B4C3}"/>
              </a:ext>
            </a:extLst>
          </p:cNvPr>
          <p:cNvSpPr/>
          <p:nvPr/>
        </p:nvSpPr>
        <p:spPr>
          <a:xfrm>
            <a:off x="2113005" y="2320705"/>
            <a:ext cx="7858898" cy="1938992"/>
          </a:xfrm>
          <a:prstGeom prst="rect">
            <a:avLst/>
          </a:prstGeom>
          <a:noFill/>
          <a:scene3d>
            <a:camera prst="perspectiveBelow"/>
            <a:lightRig rig="threePt" dir="t"/>
          </a:scene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0" i="1" dirty="0">
                <a:ln w="22225">
                  <a:solidFill>
                    <a:schemeClr val="accent2"/>
                  </a:solidFill>
                  <a:prstDash val="solid"/>
                </a:ln>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US" sz="10000" i="1" cap="none" spc="0" dirty="0">
              <a:ln/>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98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140" y="179985"/>
            <a:ext cx="2095445"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Objective </a:t>
            </a:r>
          </a:p>
        </p:txBody>
      </p:sp>
      <p:cxnSp>
        <p:nvCxnSpPr>
          <p:cNvPr id="5" name="Straight Connector 4"/>
          <p:cNvCxnSpPr/>
          <p:nvPr/>
        </p:nvCxnSpPr>
        <p:spPr>
          <a:xfrm flipV="1">
            <a:off x="572309" y="826316"/>
            <a:ext cx="1948469" cy="387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9391B8-50AA-4F97-88C6-819DC78756BF}"/>
              </a:ext>
            </a:extLst>
          </p:cNvPr>
          <p:cNvSpPr txBox="1"/>
          <p:nvPr/>
        </p:nvSpPr>
        <p:spPr>
          <a:xfrm>
            <a:off x="483140" y="938714"/>
            <a:ext cx="11225719" cy="4576702"/>
          </a:xfrm>
          <a:prstGeom prst="rect">
            <a:avLst/>
          </a:prstGeom>
          <a:noFill/>
        </p:spPr>
        <p:txBody>
          <a:bodyPr wrap="square" rtlCol="0">
            <a:spAutoFit/>
          </a:bodyPr>
          <a:lstStyle/>
          <a:p>
            <a:pPr marL="342900" indent="-342900" algn="just">
              <a:lnSpc>
                <a:spcPct val="250000"/>
              </a:lnSpc>
              <a:buFont typeface="Wingdings" panose="05000000000000000000" pitchFamily="2" charset="2"/>
              <a:buChar char="q"/>
            </a:pPr>
            <a:r>
              <a:rPr lang="en-GB" sz="2000" dirty="0">
                <a:solidFill>
                  <a:schemeClr val="bg1"/>
                </a:solidFill>
                <a:latin typeface="Times New Roman" panose="02020603050405020304" pitchFamily="18" charset="0"/>
                <a:cs typeface="Times New Roman" panose="02020603050405020304" pitchFamily="18" charset="0"/>
              </a:rPr>
              <a:t>The Main objective is to make a Voice assistant, which will be able to communicate with the user.</a:t>
            </a:r>
          </a:p>
          <a:p>
            <a:pPr marL="342900" indent="-342900" algn="just">
              <a:lnSpc>
                <a:spcPct val="250000"/>
              </a:lnSpc>
              <a:buFont typeface="Wingdings" panose="05000000000000000000" pitchFamily="2" charset="2"/>
              <a:buChar char="q"/>
            </a:pPr>
            <a:r>
              <a:rPr lang="en-GB" sz="2000" dirty="0">
                <a:solidFill>
                  <a:schemeClr val="bg1"/>
                </a:solidFill>
                <a:latin typeface="Times New Roman" panose="02020603050405020304" pitchFamily="18" charset="0"/>
                <a:cs typeface="Times New Roman" panose="02020603050405020304" pitchFamily="18" charset="0"/>
              </a:rPr>
              <a:t>Apart from that, it should be performing predefined tasks according to the user’s command.</a:t>
            </a:r>
          </a:p>
          <a:p>
            <a:pPr marL="342900" indent="-342900" algn="just">
              <a:lnSpc>
                <a:spcPct val="250000"/>
              </a:lnSpc>
              <a:buFont typeface="Wingdings" panose="05000000000000000000" pitchFamily="2" charset="2"/>
              <a:buChar char="q"/>
            </a:pPr>
            <a:r>
              <a:rPr lang="en-GB" sz="2000" dirty="0">
                <a:solidFill>
                  <a:schemeClr val="bg1"/>
                </a:solidFill>
                <a:latin typeface="Times New Roman" panose="02020603050405020304" pitchFamily="18" charset="0"/>
                <a:cs typeface="Times New Roman" panose="02020603050405020304" pitchFamily="18" charset="0"/>
              </a:rPr>
              <a:t>The objective of the static version is to make a system for personal and professional use in an industry where limited number of authorized users can access the system.</a:t>
            </a:r>
          </a:p>
          <a:p>
            <a:pPr marL="342900" indent="-342900" algn="just">
              <a:lnSpc>
                <a:spcPct val="250000"/>
              </a:lnSpc>
              <a:buFont typeface="Wingdings" panose="05000000000000000000" pitchFamily="2" charset="2"/>
              <a:buChar char="q"/>
            </a:pPr>
            <a:r>
              <a:rPr lang="en-GB" sz="2000" dirty="0">
                <a:solidFill>
                  <a:schemeClr val="bg1"/>
                </a:solidFill>
                <a:latin typeface="Times New Roman" panose="02020603050405020304" pitchFamily="18" charset="0"/>
                <a:cs typeface="Times New Roman" panose="02020603050405020304" pitchFamily="18" charset="0"/>
              </a:rPr>
              <a:t>The objective of the Dynamic version is to make a system for general purpose as a household virtual assistant, which can be accessed by any user .</a:t>
            </a:r>
          </a:p>
        </p:txBody>
      </p:sp>
    </p:spTree>
    <p:extLst>
      <p:ext uri="{BB962C8B-B14F-4D97-AF65-F5344CB8AC3E}">
        <p14:creationId xmlns:p14="http://schemas.microsoft.com/office/powerpoint/2010/main" val="10645943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3" name="OTLSHAPE_TB_00000000000000000000000000000000_LeftEndCaps"/>
          <p:cNvSpPr txBox="1"/>
          <p:nvPr>
            <p:custDataLst>
              <p:tags r:id="rId2"/>
            </p:custDataLst>
          </p:nvPr>
        </p:nvSpPr>
        <p:spPr>
          <a:xfrm>
            <a:off x="262444" y="2966650"/>
            <a:ext cx="440313" cy="276999"/>
          </a:xfrm>
          <a:prstGeom prst="rect">
            <a:avLst/>
          </a:prstGeom>
          <a:noFill/>
        </p:spPr>
        <p:txBody>
          <a:bodyPr vert="horz" wrap="none" lIns="0" tIns="0" rIns="0" bIns="0" rtlCol="0" anchor="ctr" anchorCtr="0">
            <a:spAutoFit/>
          </a:bodyPr>
          <a:lstStyle/>
          <a:p>
            <a:pPr algn="ctr"/>
            <a:r>
              <a:rPr lang="en-GB" spc="-36" dirty="0">
                <a:solidFill>
                  <a:srgbClr val="C0504D"/>
                </a:solidFill>
                <a:latin typeface="Corbel" panose="020B0503020204020204" pitchFamily="34" charset="0"/>
              </a:rPr>
              <a:t>2019</a:t>
            </a:r>
          </a:p>
        </p:txBody>
      </p:sp>
      <p:sp>
        <p:nvSpPr>
          <p:cNvPr id="9294" name="OTLSHAPE_TB_00000000000000000000000000000000_RightEndCaps"/>
          <p:cNvSpPr txBox="1"/>
          <p:nvPr>
            <p:custDataLst>
              <p:tags r:id="rId3"/>
            </p:custDataLst>
          </p:nvPr>
        </p:nvSpPr>
        <p:spPr>
          <a:xfrm>
            <a:off x="11506827" y="2966650"/>
            <a:ext cx="442557" cy="276999"/>
          </a:xfrm>
          <a:prstGeom prst="rect">
            <a:avLst/>
          </a:prstGeom>
          <a:noFill/>
        </p:spPr>
        <p:txBody>
          <a:bodyPr vert="horz" wrap="none" lIns="0" tIns="0" rIns="0" bIns="0" rtlCol="0" anchor="ctr" anchorCtr="0">
            <a:spAutoFit/>
          </a:bodyPr>
          <a:lstStyle/>
          <a:p>
            <a:pPr algn="ctr"/>
            <a:r>
              <a:rPr lang="en-GB" spc="-36" dirty="0">
                <a:solidFill>
                  <a:srgbClr val="C0504D"/>
                </a:solidFill>
                <a:latin typeface="Corbel" panose="020B0503020204020204" pitchFamily="34" charset="0"/>
              </a:rPr>
              <a:t>2020</a:t>
            </a:r>
          </a:p>
        </p:txBody>
      </p:sp>
      <p:cxnSp>
        <p:nvCxnSpPr>
          <p:cNvPr id="9319" name="OTLSHAPE_M_6a283b367375415b92b0e5fc4e16a0cc_Connector1"/>
          <p:cNvCxnSpPr/>
          <p:nvPr>
            <p:custDataLst>
              <p:tags r:id="rId4"/>
            </p:custDataLst>
          </p:nvPr>
        </p:nvCxnSpPr>
        <p:spPr>
          <a:xfrm>
            <a:off x="8656746" y="2454411"/>
            <a:ext cx="0" cy="411560"/>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18" name="OTLSHAPE_M_93afb554552a4221a5380f7919409aa7_Connector1"/>
          <p:cNvCxnSpPr/>
          <p:nvPr>
            <p:custDataLst>
              <p:tags r:id="rId5"/>
            </p:custDataLst>
          </p:nvPr>
        </p:nvCxnSpPr>
        <p:spPr>
          <a:xfrm>
            <a:off x="4203368" y="2034505"/>
            <a:ext cx="0" cy="727107"/>
          </a:xfrm>
          <a:prstGeom prst="line">
            <a:avLst/>
          </a:prstGeom>
          <a:ln w="9525" cap="flat" cmpd="sng" algn="ctr">
            <a:solidFill>
              <a:srgbClr val="DC592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17" name="OTLSHAPE_M_52743de8bb6d4044896f473898fe9da7_Connector1"/>
          <p:cNvCxnSpPr/>
          <p:nvPr>
            <p:custDataLst>
              <p:tags r:id="rId6"/>
            </p:custDataLst>
          </p:nvPr>
        </p:nvCxnSpPr>
        <p:spPr>
          <a:xfrm>
            <a:off x="1948450" y="2372823"/>
            <a:ext cx="0" cy="605327"/>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16" name="OTLSHAPE_M_a58f29487c0343c08abcf41913e40cae_Connector1"/>
          <p:cNvCxnSpPr/>
          <p:nvPr>
            <p:custDataLst>
              <p:tags r:id="rId7"/>
            </p:custDataLst>
          </p:nvPr>
        </p:nvCxnSpPr>
        <p:spPr>
          <a:xfrm>
            <a:off x="1567499" y="1911260"/>
            <a:ext cx="0" cy="1066890"/>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95" name="OTLSHAPE_TB_00000000000000000000000000000000_ScaleContainer"/>
          <p:cNvSpPr/>
          <p:nvPr>
            <p:custDataLst>
              <p:tags r:id="rId8"/>
            </p:custDataLst>
          </p:nvPr>
        </p:nvSpPr>
        <p:spPr>
          <a:xfrm>
            <a:off x="835999" y="2914650"/>
            <a:ext cx="10541000" cy="381000"/>
          </a:xfrm>
          <a:prstGeom prst="roundRect">
            <a:avLst>
              <a:gd name="adj" fmla="val 100000"/>
            </a:avLst>
          </a:prstGeom>
          <a:gradFill flip="none" rotWithShape="1">
            <a:gsLst>
              <a:gs pos="0">
                <a:srgbClr val="44546A"/>
              </a:gs>
              <a:gs pos="100000">
                <a:srgbClr val="44546A"/>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96" name="OTLSHAPE_TB_00000000000000000000000000000000_ElapsedTime" hidden="1"/>
          <p:cNvSpPr/>
          <p:nvPr>
            <p:custDataLst>
              <p:tags r:id="rId9"/>
            </p:custDataLst>
          </p:nvPr>
        </p:nvSpPr>
        <p:spPr>
          <a:xfrm>
            <a:off x="0" y="0"/>
            <a:ext cx="0" cy="0"/>
          </a:xfrm>
          <a:prstGeom prst="roundRect">
            <a:avLst>
              <a:gd name="adj" fmla="val 100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97" name="OTLSHAPE_TB_00000000000000000000000000000000_TodayMarkerShape" hidden="1"/>
          <p:cNvSpPr/>
          <p:nvPr>
            <p:custDataLst>
              <p:tags r:id="rId10"/>
            </p:custDataLst>
          </p:nvPr>
        </p:nvSpPr>
        <p:spPr>
          <a:xfrm>
            <a:off x="943791" y="3295650"/>
            <a:ext cx="108858"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98" name="OTLSHAPE_TB_00000000000000000000000000000000_TodayMarkerText" hidden="1"/>
          <p:cNvSpPr txBox="1"/>
          <p:nvPr>
            <p:custDataLst>
              <p:tags r:id="rId11"/>
            </p:custDataLst>
          </p:nvPr>
        </p:nvSpPr>
        <p:spPr>
          <a:xfrm>
            <a:off x="998220" y="3422650"/>
            <a:ext cx="254878" cy="123111"/>
          </a:xfrm>
          <a:prstGeom prst="rect">
            <a:avLst/>
          </a:prstGeom>
          <a:noFill/>
        </p:spPr>
        <p:txBody>
          <a:bodyPr vert="horz" wrap="none" lIns="0" tIns="0" rIns="0" bIns="0" rtlCol="0" anchor="ctr" anchorCtr="0">
            <a:spAutoFit/>
          </a:bodyPr>
          <a:lstStyle/>
          <a:p>
            <a:pPr algn="ctr"/>
            <a:r>
              <a:rPr lang="en-GB" sz="800">
                <a:solidFill>
                  <a:schemeClr val="dk1"/>
                </a:solidFill>
                <a:latin typeface="Calibri" panose="020F0502020204030204" pitchFamily="34" charset="0"/>
              </a:rPr>
              <a:t>Today</a:t>
            </a:r>
          </a:p>
        </p:txBody>
      </p:sp>
      <p:sp>
        <p:nvSpPr>
          <p:cNvPr id="9299" name="OTLSHAPE_TB_00000000000000000000000000000000_TimescaleInterval1"/>
          <p:cNvSpPr txBox="1"/>
          <p:nvPr>
            <p:custDataLst>
              <p:tags r:id="rId12"/>
            </p:custDataLst>
          </p:nvPr>
        </p:nvSpPr>
        <p:spPr>
          <a:xfrm>
            <a:off x="1064599" y="3012123"/>
            <a:ext cx="268150" cy="186055"/>
          </a:xfrm>
          <a:prstGeom prst="rect">
            <a:avLst/>
          </a:prstGeom>
          <a:noFill/>
        </p:spPr>
        <p:txBody>
          <a:bodyPr vert="horz" wrap="none" lIns="0" tIns="0" rIns="0" bIns="0" rtlCol="0" anchor="ctr" anchorCtr="0">
            <a:noAutofit/>
          </a:bodyPr>
          <a:lstStyle/>
          <a:p>
            <a:r>
              <a:rPr lang="en-GB" sz="1200" spc="-18" dirty="0">
                <a:solidFill>
                  <a:schemeClr val="lt2"/>
                </a:solidFill>
                <a:latin typeface="Calibri" panose="020F0502020204030204" pitchFamily="34" charset="0"/>
              </a:rPr>
              <a:t>Dec</a:t>
            </a:r>
          </a:p>
        </p:txBody>
      </p:sp>
      <p:sp>
        <p:nvSpPr>
          <p:cNvPr id="9301" name="OTLSHAPE_TB_00000000000000000000000000000000_TimescaleInterval2"/>
          <p:cNvSpPr txBox="1"/>
          <p:nvPr>
            <p:custDataLst>
              <p:tags r:id="rId13"/>
            </p:custDataLst>
          </p:nvPr>
        </p:nvSpPr>
        <p:spPr>
          <a:xfrm>
            <a:off x="2617619" y="3019669"/>
            <a:ext cx="206916" cy="186055"/>
          </a:xfrm>
          <a:prstGeom prst="rect">
            <a:avLst/>
          </a:prstGeom>
          <a:noFill/>
        </p:spPr>
        <p:txBody>
          <a:bodyPr vert="horz" wrap="none" lIns="0" tIns="0" rIns="0" bIns="0" rtlCol="0" anchor="ctr" anchorCtr="0">
            <a:noAutofit/>
          </a:bodyPr>
          <a:lstStyle/>
          <a:p>
            <a:r>
              <a:rPr lang="en-GB" sz="1200" spc="-18" dirty="0">
                <a:solidFill>
                  <a:schemeClr val="lt2"/>
                </a:solidFill>
                <a:latin typeface="Calibri" panose="020F0502020204030204" pitchFamily="34" charset="0"/>
              </a:rPr>
              <a:t>Jan</a:t>
            </a:r>
          </a:p>
        </p:txBody>
      </p:sp>
      <p:sp>
        <p:nvSpPr>
          <p:cNvPr id="9303" name="OTLSHAPE_TB_00000000000000000000000000000000_TimescaleInterval3"/>
          <p:cNvSpPr txBox="1"/>
          <p:nvPr>
            <p:custDataLst>
              <p:tags r:id="rId14"/>
            </p:custDataLst>
          </p:nvPr>
        </p:nvSpPr>
        <p:spPr>
          <a:xfrm>
            <a:off x="4089712" y="3031735"/>
            <a:ext cx="246245" cy="188424"/>
          </a:xfrm>
          <a:prstGeom prst="rect">
            <a:avLst/>
          </a:prstGeom>
          <a:noFill/>
        </p:spPr>
        <p:txBody>
          <a:bodyPr vert="horz" wrap="none" lIns="0" tIns="0" rIns="0" bIns="0" rtlCol="0" anchor="ctr" anchorCtr="0">
            <a:noAutofit/>
          </a:bodyPr>
          <a:lstStyle/>
          <a:p>
            <a:r>
              <a:rPr lang="en-GB" sz="1200" spc="-20" dirty="0">
                <a:solidFill>
                  <a:schemeClr val="lt2"/>
                </a:solidFill>
                <a:latin typeface="Calibri" panose="020F0502020204030204" pitchFamily="34" charset="0"/>
              </a:rPr>
              <a:t>Feb</a:t>
            </a:r>
          </a:p>
        </p:txBody>
      </p:sp>
      <p:sp>
        <p:nvSpPr>
          <p:cNvPr id="9305" name="OTLSHAPE_TB_00000000000000000000000000000000_TimescaleInterval4"/>
          <p:cNvSpPr txBox="1"/>
          <p:nvPr>
            <p:custDataLst>
              <p:tags r:id="rId15"/>
            </p:custDataLst>
          </p:nvPr>
        </p:nvSpPr>
        <p:spPr>
          <a:xfrm>
            <a:off x="5610750" y="3019669"/>
            <a:ext cx="241300" cy="186055"/>
          </a:xfrm>
          <a:prstGeom prst="rect">
            <a:avLst/>
          </a:prstGeom>
          <a:noFill/>
        </p:spPr>
        <p:txBody>
          <a:bodyPr vert="horz" wrap="none" lIns="0" tIns="0" rIns="0" bIns="0" rtlCol="0" anchor="ctr" anchorCtr="0">
            <a:noAutofit/>
          </a:bodyPr>
          <a:lstStyle/>
          <a:p>
            <a:r>
              <a:rPr lang="en-GB" sz="1200" spc="-20" dirty="0">
                <a:solidFill>
                  <a:schemeClr val="lt2"/>
                </a:solidFill>
                <a:latin typeface="Calibri" panose="020F0502020204030204" pitchFamily="34" charset="0"/>
              </a:rPr>
              <a:t>Mar</a:t>
            </a:r>
          </a:p>
        </p:txBody>
      </p:sp>
      <p:sp>
        <p:nvSpPr>
          <p:cNvPr id="9307" name="OTLSHAPE_TB_00000000000000000000000000000000_TimescaleInterval5"/>
          <p:cNvSpPr txBox="1"/>
          <p:nvPr>
            <p:custDataLst>
              <p:tags r:id="rId16"/>
            </p:custDataLst>
          </p:nvPr>
        </p:nvSpPr>
        <p:spPr>
          <a:xfrm>
            <a:off x="7310050" y="3012121"/>
            <a:ext cx="228600" cy="186055"/>
          </a:xfrm>
          <a:prstGeom prst="rect">
            <a:avLst/>
          </a:prstGeom>
          <a:noFill/>
        </p:spPr>
        <p:txBody>
          <a:bodyPr vert="horz" wrap="none" lIns="0" tIns="0" rIns="0" bIns="0" rtlCol="0" anchor="ctr" anchorCtr="0">
            <a:noAutofit/>
          </a:bodyPr>
          <a:lstStyle/>
          <a:p>
            <a:r>
              <a:rPr lang="en-GB" sz="1200" spc="-18" dirty="0">
                <a:solidFill>
                  <a:schemeClr val="lt2"/>
                </a:solidFill>
                <a:latin typeface="Calibri" panose="020F0502020204030204" pitchFamily="34" charset="0"/>
              </a:rPr>
              <a:t>Apr</a:t>
            </a:r>
          </a:p>
        </p:txBody>
      </p:sp>
      <p:sp>
        <p:nvSpPr>
          <p:cNvPr id="9309" name="OTLSHAPE_TB_00000000000000000000000000000000_TimescaleInterval6"/>
          <p:cNvSpPr txBox="1"/>
          <p:nvPr>
            <p:custDataLst>
              <p:tags r:id="rId17"/>
            </p:custDataLst>
          </p:nvPr>
        </p:nvSpPr>
        <p:spPr>
          <a:xfrm>
            <a:off x="9359012" y="3019669"/>
            <a:ext cx="211148" cy="186055"/>
          </a:xfrm>
          <a:prstGeom prst="rect">
            <a:avLst/>
          </a:prstGeom>
          <a:noFill/>
        </p:spPr>
        <p:txBody>
          <a:bodyPr vert="horz" wrap="none" lIns="0" tIns="0" rIns="0" bIns="0" rtlCol="0" anchor="ctr" anchorCtr="0">
            <a:noAutofit/>
          </a:bodyPr>
          <a:lstStyle/>
          <a:p>
            <a:r>
              <a:rPr lang="en-GB" sz="1200" spc="-22" dirty="0">
                <a:solidFill>
                  <a:schemeClr val="lt2"/>
                </a:solidFill>
                <a:latin typeface="Calibri" panose="020F0502020204030204" pitchFamily="34" charset="0"/>
              </a:rPr>
              <a:t>May</a:t>
            </a:r>
          </a:p>
        </p:txBody>
      </p:sp>
      <p:cxnSp>
        <p:nvCxnSpPr>
          <p:cNvPr id="9300" name="OTLSHAPE_TB_00000000000000000000000000000000_Separator1"/>
          <p:cNvCxnSpPr/>
          <p:nvPr>
            <p:custDataLst>
              <p:tags r:id="rId18"/>
            </p:custDataLst>
          </p:nvPr>
        </p:nvCxnSpPr>
        <p:spPr>
          <a:xfrm>
            <a:off x="2554557" y="2952750"/>
            <a:ext cx="0" cy="304800"/>
          </a:xfrm>
          <a:prstGeom prst="line">
            <a:avLst/>
          </a:prstGeom>
          <a:ln w="9525"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02" name="OTLSHAPE_TB_00000000000000000000000000000000_Separator2"/>
          <p:cNvCxnSpPr/>
          <p:nvPr>
            <p:custDataLst>
              <p:tags r:id="rId19"/>
            </p:custDataLst>
          </p:nvPr>
        </p:nvCxnSpPr>
        <p:spPr>
          <a:xfrm>
            <a:off x="4031597" y="2978150"/>
            <a:ext cx="0" cy="304800"/>
          </a:xfrm>
          <a:prstGeom prst="line">
            <a:avLst/>
          </a:prstGeom>
          <a:ln w="9525"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04" name="OTLSHAPE_TB_00000000000000000000000000000000_Separator3"/>
          <p:cNvCxnSpPr/>
          <p:nvPr>
            <p:custDataLst>
              <p:tags r:id="rId20"/>
            </p:custDataLst>
          </p:nvPr>
        </p:nvCxnSpPr>
        <p:spPr>
          <a:xfrm>
            <a:off x="5547256" y="2938849"/>
            <a:ext cx="0" cy="304800"/>
          </a:xfrm>
          <a:prstGeom prst="line">
            <a:avLst/>
          </a:prstGeom>
          <a:ln w="9525"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06" name="OTLSHAPE_TB_00000000000000000000000000000000_Separator4"/>
          <p:cNvCxnSpPr/>
          <p:nvPr>
            <p:custDataLst>
              <p:tags r:id="rId21"/>
            </p:custDataLst>
          </p:nvPr>
        </p:nvCxnSpPr>
        <p:spPr>
          <a:xfrm>
            <a:off x="7249965" y="2952750"/>
            <a:ext cx="0" cy="304800"/>
          </a:xfrm>
          <a:prstGeom prst="line">
            <a:avLst/>
          </a:prstGeom>
          <a:ln w="9525"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08" name="OTLSHAPE_TB_00000000000000000000000000000000_Separator5"/>
          <p:cNvCxnSpPr/>
          <p:nvPr>
            <p:custDataLst>
              <p:tags r:id="rId22"/>
            </p:custDataLst>
          </p:nvPr>
        </p:nvCxnSpPr>
        <p:spPr>
          <a:xfrm>
            <a:off x="9299060" y="2978150"/>
            <a:ext cx="0" cy="304800"/>
          </a:xfrm>
          <a:prstGeom prst="line">
            <a:avLst/>
          </a:prstGeom>
          <a:ln w="9525" cap="flat" cmpd="sng" algn="ctr">
            <a:solidFill>
              <a:schemeClr val="lt2">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41" name="OTLSHAPE_T_7c518fb37f2142bb8e0445920d0403b5_Shape"/>
          <p:cNvSpPr/>
          <p:nvPr>
            <p:custDataLst>
              <p:tags r:id="rId23"/>
            </p:custDataLst>
          </p:nvPr>
        </p:nvSpPr>
        <p:spPr>
          <a:xfrm>
            <a:off x="400114" y="4580045"/>
            <a:ext cx="2548386" cy="1353825"/>
          </a:xfrm>
          <a:prstGeom prst="roundRect">
            <a:avLst>
              <a:gd name="adj" fmla="val 100000"/>
            </a:avLst>
          </a:prstGeom>
          <a:solidFill>
            <a:srgbClr val="087FC3"/>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Static Version of Project using </a:t>
            </a:r>
            <a:r>
              <a:rPr lang="en-GB" dirty="0" err="1"/>
              <a:t>PocketSphinx</a:t>
            </a:r>
            <a:r>
              <a:rPr lang="en-GB" dirty="0"/>
              <a:t> STT</a:t>
            </a:r>
          </a:p>
        </p:txBody>
      </p:sp>
      <p:sp>
        <p:nvSpPr>
          <p:cNvPr id="9349" name="OTLSHAPE_T_be3ae38f60b3402d8a13f1e91eec41f5_Shape"/>
          <p:cNvSpPr/>
          <p:nvPr>
            <p:custDataLst>
              <p:tags r:id="rId24"/>
            </p:custDataLst>
          </p:nvPr>
        </p:nvSpPr>
        <p:spPr>
          <a:xfrm>
            <a:off x="3862287" y="4575818"/>
            <a:ext cx="2851616" cy="1354673"/>
          </a:xfrm>
          <a:prstGeom prst="roundRect">
            <a:avLst>
              <a:gd name="adj" fmla="val 100000"/>
            </a:avLst>
          </a:prstGeom>
          <a:solidFill>
            <a:srgbClr val="D2472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Dynamic Version Of Project and Object Detection using Retina-net</a:t>
            </a:r>
          </a:p>
        </p:txBody>
      </p:sp>
      <p:sp>
        <p:nvSpPr>
          <p:cNvPr id="9365" name="OTLSHAPE_T_06a6a20021ea4acdac20b41f7b37b0dd_Shape"/>
          <p:cNvSpPr/>
          <p:nvPr>
            <p:custDataLst>
              <p:tags r:id="rId25"/>
            </p:custDataLst>
          </p:nvPr>
        </p:nvSpPr>
        <p:spPr>
          <a:xfrm>
            <a:off x="7437631" y="4581033"/>
            <a:ext cx="2851616" cy="1354672"/>
          </a:xfrm>
          <a:prstGeom prst="roundRect">
            <a:avLst>
              <a:gd name="adj" fmla="val 100000"/>
            </a:avLst>
          </a:prstGeom>
          <a:solidFill>
            <a:srgbClr val="62B57B"/>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 Modules like </a:t>
            </a:r>
            <a:r>
              <a:rPr lang="en-GB" dirty="0" err="1"/>
              <a:t>Youtube</a:t>
            </a:r>
            <a:r>
              <a:rPr lang="en-GB" dirty="0"/>
              <a:t>, Dictionary, Check Weather and Search on Google</a:t>
            </a:r>
          </a:p>
        </p:txBody>
      </p:sp>
      <p:sp>
        <p:nvSpPr>
          <p:cNvPr id="9373" name="OTLSHAPE_T_e6f5c918bdd649a1ac919cf22468a23b_Shape"/>
          <p:cNvSpPr/>
          <p:nvPr>
            <p:custDataLst>
              <p:tags r:id="rId26"/>
            </p:custDataLst>
          </p:nvPr>
        </p:nvSpPr>
        <p:spPr>
          <a:xfrm>
            <a:off x="10021417" y="3837490"/>
            <a:ext cx="1295400" cy="203200"/>
          </a:xfrm>
          <a:prstGeom prst="roundRect">
            <a:avLst>
              <a:gd name="adj" fmla="val 100000"/>
            </a:avLst>
          </a:prstGeom>
          <a:solidFill>
            <a:srgbClr val="62B57B"/>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42" name="OTLSHAPE_T_7c518fb37f2142bb8e0445920d0403b5_ShapePercentage" hidden="1"/>
          <p:cNvSpPr/>
          <p:nvPr>
            <p:custDataLst>
              <p:tags r:id="rId27"/>
            </p:custDataLst>
          </p:nvPr>
        </p:nvSpPr>
        <p:spPr>
          <a:xfrm>
            <a:off x="4137271" y="34988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50" name="OTLSHAPE_T_be3ae38f60b3402d8a13f1e91eec41f5_ShapePercentage" hidden="1"/>
          <p:cNvSpPr/>
          <p:nvPr>
            <p:custDataLst>
              <p:tags r:id="rId28"/>
            </p:custDataLst>
          </p:nvPr>
        </p:nvSpPr>
        <p:spPr>
          <a:xfrm>
            <a:off x="4912801" y="37655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58" name="OTLSHAPE_T_9aa183d65df24b0c8fecd0a002471583_ShapePercentage" hidden="1"/>
          <p:cNvSpPr/>
          <p:nvPr>
            <p:custDataLst>
              <p:tags r:id="rId29"/>
            </p:custDataLst>
          </p:nvPr>
        </p:nvSpPr>
        <p:spPr>
          <a:xfrm>
            <a:off x="4912801" y="40322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66" name="OTLSHAPE_T_06a6a20021ea4acdac20b41f7b37b0dd_ShapePercentage" hidden="1"/>
          <p:cNvSpPr/>
          <p:nvPr>
            <p:custDataLst>
              <p:tags r:id="rId30"/>
            </p:custDataLst>
          </p:nvPr>
        </p:nvSpPr>
        <p:spPr>
          <a:xfrm>
            <a:off x="5799121" y="42989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74" name="OTLSHAPE_T_e6f5c918bdd649a1ac919cf22468a23b_ShapePercentage" hidden="1"/>
          <p:cNvSpPr/>
          <p:nvPr>
            <p:custDataLst>
              <p:tags r:id="rId31"/>
            </p:custDataLst>
          </p:nvPr>
        </p:nvSpPr>
        <p:spPr>
          <a:xfrm>
            <a:off x="6759301" y="456565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43" name="OTLSHAPE_T_7c518fb37f2142bb8e0445920d0403b5_Duration" hidden="1"/>
          <p:cNvSpPr txBox="1"/>
          <p:nvPr>
            <p:custDataLst>
              <p:tags r:id="rId32"/>
            </p:custDataLst>
          </p:nvPr>
        </p:nvSpPr>
        <p:spPr>
          <a:xfrm>
            <a:off x="0" y="3498850"/>
            <a:ext cx="330200" cy="155025"/>
          </a:xfrm>
          <a:prstGeom prst="rect">
            <a:avLst/>
          </a:prstGeom>
          <a:noFill/>
        </p:spPr>
        <p:txBody>
          <a:bodyPr vert="horz" wrap="square" lIns="0" tIns="0" rIns="0" bIns="0" rtlCol="0" anchor="ctr" anchorCtr="0">
            <a:spAutoFit/>
          </a:bodyPr>
          <a:lstStyle/>
          <a:p>
            <a:pPr algn="ctr"/>
            <a:r>
              <a:rPr lang="en-GB" sz="1000">
                <a:solidFill>
                  <a:srgbClr val="C0504D"/>
                </a:solidFill>
                <a:latin typeface="Calibri" panose="020F0502020204030204" pitchFamily="34" charset="0"/>
              </a:rPr>
              <a:t>6 days</a:t>
            </a:r>
          </a:p>
        </p:txBody>
      </p:sp>
      <p:sp>
        <p:nvSpPr>
          <p:cNvPr id="9344" name="OTLSHAPE_T_7c518fb37f2142bb8e0445920d0403b5_TextPercentage" hidden="1"/>
          <p:cNvSpPr txBox="1"/>
          <p:nvPr>
            <p:custDataLst>
              <p:tags r:id="rId33"/>
            </p:custDataLst>
          </p:nvPr>
        </p:nvSpPr>
        <p:spPr>
          <a:xfrm>
            <a:off x="0" y="3653875"/>
            <a:ext cx="0" cy="153888"/>
          </a:xfrm>
          <a:prstGeom prst="rect">
            <a:avLst/>
          </a:prstGeom>
          <a:noFill/>
        </p:spPr>
        <p:txBody>
          <a:bodyPr vert="horz" wrap="square" lIns="0" tIns="0" rIns="0" bIns="0" rtlCol="0" anchor="ctr" anchorCtr="0">
            <a:spAutoFit/>
          </a:bodyPr>
          <a:lstStyle/>
          <a:p>
            <a:pPr algn="ctr"/>
            <a:endParaRPr lang="en-GB" sz="1000">
              <a:solidFill>
                <a:srgbClr val="C0504D"/>
              </a:solidFill>
              <a:latin typeface="Calibri" panose="020F0502020204030204" pitchFamily="34" charset="0"/>
            </a:endParaRPr>
          </a:p>
        </p:txBody>
      </p:sp>
      <p:sp>
        <p:nvSpPr>
          <p:cNvPr id="9345" name="OTLSHAPE_T_7c518fb37f2142bb8e0445920d0403b5_StartDate" hidden="1"/>
          <p:cNvSpPr txBox="1"/>
          <p:nvPr>
            <p:custDataLst>
              <p:tags r:id="rId34"/>
            </p:custDataLst>
          </p:nvPr>
        </p:nvSpPr>
        <p:spPr>
          <a:xfrm>
            <a:off x="0" y="36538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46" name="OTLSHAPE_T_7c518fb37f2142bb8e0445920d0403b5_EndDate" hidden="1"/>
          <p:cNvSpPr txBox="1"/>
          <p:nvPr>
            <p:custDataLst>
              <p:tags r:id="rId35"/>
            </p:custDataLst>
          </p:nvPr>
        </p:nvSpPr>
        <p:spPr>
          <a:xfrm>
            <a:off x="0" y="36538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48" name="OTLSHAPE_T_7c518fb37f2142bb8e0445920d0403b5_JoinedDate"/>
          <p:cNvSpPr txBox="1"/>
          <p:nvPr>
            <p:custDataLst>
              <p:tags r:id="rId36"/>
            </p:custDataLst>
          </p:nvPr>
        </p:nvSpPr>
        <p:spPr>
          <a:xfrm>
            <a:off x="400114" y="6014882"/>
            <a:ext cx="1224205" cy="184666"/>
          </a:xfrm>
          <a:prstGeom prst="rect">
            <a:avLst/>
          </a:prstGeom>
          <a:noFill/>
        </p:spPr>
        <p:txBody>
          <a:bodyPr vert="horz" wrap="square" lIns="0" tIns="0" rIns="0" bIns="0" rtlCol="0" anchor="ctr" anchorCtr="0">
            <a:spAutoFit/>
          </a:bodyPr>
          <a:lstStyle/>
          <a:p>
            <a:r>
              <a:rPr lang="en-GB" sz="1200" spc="-4" dirty="0">
                <a:solidFill>
                  <a:srgbClr val="7F7F7F"/>
                </a:solidFill>
                <a:latin typeface="Calibri" panose="020F0502020204030204" pitchFamily="34" charset="0"/>
              </a:rPr>
              <a:t>Dec 9 – Jan </a:t>
            </a:r>
          </a:p>
        </p:txBody>
      </p:sp>
      <p:sp>
        <p:nvSpPr>
          <p:cNvPr id="9351" name="OTLSHAPE_T_be3ae38f60b3402d8a13f1e91eec41f5_Duration" hidden="1"/>
          <p:cNvSpPr txBox="1"/>
          <p:nvPr>
            <p:custDataLst>
              <p:tags r:id="rId37"/>
            </p:custDataLst>
          </p:nvPr>
        </p:nvSpPr>
        <p:spPr>
          <a:xfrm>
            <a:off x="0" y="3765550"/>
            <a:ext cx="393700" cy="155025"/>
          </a:xfrm>
          <a:prstGeom prst="rect">
            <a:avLst/>
          </a:prstGeom>
          <a:noFill/>
        </p:spPr>
        <p:txBody>
          <a:bodyPr vert="horz" wrap="square" lIns="0" tIns="0" rIns="0" bIns="0" rtlCol="0" anchor="ctr" anchorCtr="0">
            <a:spAutoFit/>
          </a:bodyPr>
          <a:lstStyle/>
          <a:p>
            <a:pPr algn="ctr"/>
            <a:r>
              <a:rPr lang="en-GB" sz="1000">
                <a:solidFill>
                  <a:srgbClr val="C0504D"/>
                </a:solidFill>
                <a:latin typeface="Calibri" panose="020F0502020204030204" pitchFamily="34" charset="0"/>
              </a:rPr>
              <a:t>17 days</a:t>
            </a:r>
          </a:p>
        </p:txBody>
      </p:sp>
      <p:sp>
        <p:nvSpPr>
          <p:cNvPr id="9352" name="OTLSHAPE_T_be3ae38f60b3402d8a13f1e91eec41f5_TextPercentage" hidden="1"/>
          <p:cNvSpPr txBox="1"/>
          <p:nvPr>
            <p:custDataLst>
              <p:tags r:id="rId38"/>
            </p:custDataLst>
          </p:nvPr>
        </p:nvSpPr>
        <p:spPr>
          <a:xfrm>
            <a:off x="0" y="3920575"/>
            <a:ext cx="0" cy="153888"/>
          </a:xfrm>
          <a:prstGeom prst="rect">
            <a:avLst/>
          </a:prstGeom>
          <a:noFill/>
        </p:spPr>
        <p:txBody>
          <a:bodyPr vert="horz" wrap="square" lIns="0" tIns="0" rIns="0" bIns="0" rtlCol="0" anchor="ctr" anchorCtr="0">
            <a:spAutoFit/>
          </a:bodyPr>
          <a:lstStyle/>
          <a:p>
            <a:pPr algn="ctr"/>
            <a:endParaRPr lang="en-GB" sz="1000">
              <a:solidFill>
                <a:srgbClr val="C0504D"/>
              </a:solidFill>
              <a:latin typeface="Calibri" panose="020F0502020204030204" pitchFamily="34" charset="0"/>
            </a:endParaRPr>
          </a:p>
        </p:txBody>
      </p:sp>
      <p:sp>
        <p:nvSpPr>
          <p:cNvPr id="9353" name="OTLSHAPE_T_be3ae38f60b3402d8a13f1e91eec41f5_StartDate" hidden="1"/>
          <p:cNvSpPr txBox="1"/>
          <p:nvPr>
            <p:custDataLst>
              <p:tags r:id="rId39"/>
            </p:custDataLst>
          </p:nvPr>
        </p:nvSpPr>
        <p:spPr>
          <a:xfrm>
            <a:off x="0" y="39205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54" name="OTLSHAPE_T_be3ae38f60b3402d8a13f1e91eec41f5_EndDate" hidden="1"/>
          <p:cNvSpPr txBox="1"/>
          <p:nvPr>
            <p:custDataLst>
              <p:tags r:id="rId40"/>
            </p:custDataLst>
          </p:nvPr>
        </p:nvSpPr>
        <p:spPr>
          <a:xfrm>
            <a:off x="0" y="39205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59" name="OTLSHAPE_T_9aa183d65df24b0c8fecd0a002471583_Duration" hidden="1"/>
          <p:cNvSpPr txBox="1"/>
          <p:nvPr>
            <p:custDataLst>
              <p:tags r:id="rId41"/>
            </p:custDataLst>
          </p:nvPr>
        </p:nvSpPr>
        <p:spPr>
          <a:xfrm>
            <a:off x="0" y="4032250"/>
            <a:ext cx="393700" cy="155025"/>
          </a:xfrm>
          <a:prstGeom prst="rect">
            <a:avLst/>
          </a:prstGeom>
          <a:noFill/>
        </p:spPr>
        <p:txBody>
          <a:bodyPr vert="horz" wrap="square" lIns="0" tIns="0" rIns="0" bIns="0" rtlCol="0" anchor="ctr" anchorCtr="0">
            <a:spAutoFit/>
          </a:bodyPr>
          <a:lstStyle/>
          <a:p>
            <a:pPr algn="ctr"/>
            <a:r>
              <a:rPr lang="en-GB" sz="1000">
                <a:solidFill>
                  <a:srgbClr val="C0504D"/>
                </a:solidFill>
                <a:latin typeface="Calibri" panose="020F0502020204030204" pitchFamily="34" charset="0"/>
              </a:rPr>
              <a:t>24 days</a:t>
            </a:r>
          </a:p>
        </p:txBody>
      </p:sp>
      <p:sp>
        <p:nvSpPr>
          <p:cNvPr id="9360" name="OTLSHAPE_T_9aa183d65df24b0c8fecd0a002471583_TextPercentage" hidden="1"/>
          <p:cNvSpPr txBox="1"/>
          <p:nvPr>
            <p:custDataLst>
              <p:tags r:id="rId42"/>
            </p:custDataLst>
          </p:nvPr>
        </p:nvSpPr>
        <p:spPr>
          <a:xfrm>
            <a:off x="0" y="4187275"/>
            <a:ext cx="0" cy="153888"/>
          </a:xfrm>
          <a:prstGeom prst="rect">
            <a:avLst/>
          </a:prstGeom>
          <a:noFill/>
        </p:spPr>
        <p:txBody>
          <a:bodyPr vert="horz" wrap="square" lIns="0" tIns="0" rIns="0" bIns="0" rtlCol="0" anchor="ctr" anchorCtr="0">
            <a:spAutoFit/>
          </a:bodyPr>
          <a:lstStyle/>
          <a:p>
            <a:pPr algn="ctr"/>
            <a:endParaRPr lang="en-GB" sz="1000">
              <a:solidFill>
                <a:srgbClr val="C0504D"/>
              </a:solidFill>
              <a:latin typeface="Calibri" panose="020F0502020204030204" pitchFamily="34" charset="0"/>
            </a:endParaRPr>
          </a:p>
        </p:txBody>
      </p:sp>
      <p:sp>
        <p:nvSpPr>
          <p:cNvPr id="9361" name="OTLSHAPE_T_9aa183d65df24b0c8fecd0a002471583_StartDate" hidden="1"/>
          <p:cNvSpPr txBox="1"/>
          <p:nvPr>
            <p:custDataLst>
              <p:tags r:id="rId43"/>
            </p:custDataLst>
          </p:nvPr>
        </p:nvSpPr>
        <p:spPr>
          <a:xfrm>
            <a:off x="0" y="41872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62" name="OTLSHAPE_T_9aa183d65df24b0c8fecd0a002471583_EndDate" hidden="1"/>
          <p:cNvSpPr txBox="1"/>
          <p:nvPr>
            <p:custDataLst>
              <p:tags r:id="rId44"/>
            </p:custDataLst>
          </p:nvPr>
        </p:nvSpPr>
        <p:spPr>
          <a:xfrm>
            <a:off x="0" y="41872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64" name="OTLSHAPE_T_9aa183d65df24b0c8fecd0a002471583_JoinedDate"/>
          <p:cNvSpPr txBox="1"/>
          <p:nvPr>
            <p:custDataLst>
              <p:tags r:id="rId45"/>
            </p:custDataLst>
          </p:nvPr>
        </p:nvSpPr>
        <p:spPr>
          <a:xfrm>
            <a:off x="3889671" y="6014882"/>
            <a:ext cx="892571" cy="184666"/>
          </a:xfrm>
          <a:prstGeom prst="rect">
            <a:avLst/>
          </a:prstGeom>
          <a:noFill/>
        </p:spPr>
        <p:txBody>
          <a:bodyPr vert="horz" wrap="square" lIns="0" tIns="0" rIns="0" bIns="0" rtlCol="0" anchor="ctr" anchorCtr="0">
            <a:spAutoFit/>
          </a:bodyPr>
          <a:lstStyle/>
          <a:p>
            <a:r>
              <a:rPr lang="en-GB" sz="1200" spc="-4" dirty="0">
                <a:solidFill>
                  <a:srgbClr val="7F7F7F"/>
                </a:solidFill>
                <a:latin typeface="Calibri" panose="020F0502020204030204" pitchFamily="34" charset="0"/>
              </a:rPr>
              <a:t>Feb 25 – Mar </a:t>
            </a:r>
          </a:p>
        </p:txBody>
      </p:sp>
      <p:sp>
        <p:nvSpPr>
          <p:cNvPr id="9367" name="OTLSHAPE_T_06a6a20021ea4acdac20b41f7b37b0dd_Duration" hidden="1"/>
          <p:cNvSpPr txBox="1"/>
          <p:nvPr>
            <p:custDataLst>
              <p:tags r:id="rId46"/>
            </p:custDataLst>
          </p:nvPr>
        </p:nvSpPr>
        <p:spPr>
          <a:xfrm>
            <a:off x="0" y="4298950"/>
            <a:ext cx="393700" cy="155025"/>
          </a:xfrm>
          <a:prstGeom prst="rect">
            <a:avLst/>
          </a:prstGeom>
          <a:noFill/>
        </p:spPr>
        <p:txBody>
          <a:bodyPr vert="horz" wrap="square" lIns="0" tIns="0" rIns="0" bIns="0" rtlCol="0" anchor="ctr" anchorCtr="0">
            <a:spAutoFit/>
          </a:bodyPr>
          <a:lstStyle/>
          <a:p>
            <a:pPr algn="ctr"/>
            <a:r>
              <a:rPr lang="en-GB" sz="1000">
                <a:solidFill>
                  <a:srgbClr val="C0504D"/>
                </a:solidFill>
                <a:latin typeface="Calibri" panose="020F0502020204030204" pitchFamily="34" charset="0"/>
              </a:rPr>
              <a:t>16 days</a:t>
            </a:r>
          </a:p>
        </p:txBody>
      </p:sp>
      <p:sp>
        <p:nvSpPr>
          <p:cNvPr id="9368" name="OTLSHAPE_T_06a6a20021ea4acdac20b41f7b37b0dd_TextPercentage" hidden="1"/>
          <p:cNvSpPr txBox="1"/>
          <p:nvPr>
            <p:custDataLst>
              <p:tags r:id="rId47"/>
            </p:custDataLst>
          </p:nvPr>
        </p:nvSpPr>
        <p:spPr>
          <a:xfrm>
            <a:off x="0" y="4453975"/>
            <a:ext cx="0" cy="153888"/>
          </a:xfrm>
          <a:prstGeom prst="rect">
            <a:avLst/>
          </a:prstGeom>
          <a:noFill/>
        </p:spPr>
        <p:txBody>
          <a:bodyPr vert="horz" wrap="square" lIns="0" tIns="0" rIns="0" bIns="0" rtlCol="0" anchor="ctr" anchorCtr="0">
            <a:spAutoFit/>
          </a:bodyPr>
          <a:lstStyle/>
          <a:p>
            <a:pPr algn="ctr"/>
            <a:endParaRPr lang="en-GB" sz="1000">
              <a:solidFill>
                <a:srgbClr val="C0504D"/>
              </a:solidFill>
              <a:latin typeface="Calibri" panose="020F0502020204030204" pitchFamily="34" charset="0"/>
            </a:endParaRPr>
          </a:p>
        </p:txBody>
      </p:sp>
      <p:sp>
        <p:nvSpPr>
          <p:cNvPr id="9369" name="OTLSHAPE_T_06a6a20021ea4acdac20b41f7b37b0dd_StartDate" hidden="1"/>
          <p:cNvSpPr txBox="1"/>
          <p:nvPr>
            <p:custDataLst>
              <p:tags r:id="rId48"/>
            </p:custDataLst>
          </p:nvPr>
        </p:nvSpPr>
        <p:spPr>
          <a:xfrm>
            <a:off x="0" y="44539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70" name="OTLSHAPE_T_06a6a20021ea4acdac20b41f7b37b0dd_EndDate" hidden="1"/>
          <p:cNvSpPr txBox="1"/>
          <p:nvPr>
            <p:custDataLst>
              <p:tags r:id="rId49"/>
            </p:custDataLst>
          </p:nvPr>
        </p:nvSpPr>
        <p:spPr>
          <a:xfrm>
            <a:off x="0" y="44539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72" name="OTLSHAPE_T_06a6a20021ea4acdac20b41f7b37b0dd_JoinedDate"/>
          <p:cNvSpPr txBox="1"/>
          <p:nvPr>
            <p:custDataLst>
              <p:tags r:id="rId50"/>
            </p:custDataLst>
          </p:nvPr>
        </p:nvSpPr>
        <p:spPr>
          <a:xfrm>
            <a:off x="7488192" y="6014882"/>
            <a:ext cx="1062437" cy="184666"/>
          </a:xfrm>
          <a:prstGeom prst="rect">
            <a:avLst/>
          </a:prstGeom>
          <a:noFill/>
        </p:spPr>
        <p:txBody>
          <a:bodyPr vert="horz" wrap="square" lIns="0" tIns="0" rIns="0" bIns="0" rtlCol="0" anchor="ctr" anchorCtr="0">
            <a:spAutoFit/>
          </a:bodyPr>
          <a:lstStyle/>
          <a:p>
            <a:r>
              <a:rPr lang="en-GB" sz="1200" spc="-4" dirty="0">
                <a:solidFill>
                  <a:srgbClr val="7F7F7F"/>
                </a:solidFill>
                <a:latin typeface="Calibri" panose="020F0502020204030204" pitchFamily="34" charset="0"/>
              </a:rPr>
              <a:t>Mar 29 – Apr 20</a:t>
            </a:r>
          </a:p>
        </p:txBody>
      </p:sp>
      <p:sp>
        <p:nvSpPr>
          <p:cNvPr id="9375" name="OTLSHAPE_T_e6f5c918bdd649a1ac919cf22468a23b_Duration" hidden="1"/>
          <p:cNvSpPr txBox="1"/>
          <p:nvPr>
            <p:custDataLst>
              <p:tags r:id="rId51"/>
            </p:custDataLst>
          </p:nvPr>
        </p:nvSpPr>
        <p:spPr>
          <a:xfrm>
            <a:off x="0" y="4565650"/>
            <a:ext cx="393700" cy="155025"/>
          </a:xfrm>
          <a:prstGeom prst="rect">
            <a:avLst/>
          </a:prstGeom>
          <a:noFill/>
        </p:spPr>
        <p:txBody>
          <a:bodyPr vert="horz" wrap="square" lIns="0" tIns="0" rIns="0" bIns="0" rtlCol="0" anchor="ctr" anchorCtr="0">
            <a:spAutoFit/>
          </a:bodyPr>
          <a:lstStyle/>
          <a:p>
            <a:pPr algn="ctr"/>
            <a:r>
              <a:rPr lang="en-GB" sz="1000">
                <a:solidFill>
                  <a:srgbClr val="C0504D"/>
                </a:solidFill>
                <a:latin typeface="Calibri" panose="020F0502020204030204" pitchFamily="34" charset="0"/>
              </a:rPr>
              <a:t>25 days</a:t>
            </a:r>
          </a:p>
        </p:txBody>
      </p:sp>
      <p:sp>
        <p:nvSpPr>
          <p:cNvPr id="9376" name="OTLSHAPE_T_e6f5c918bdd649a1ac919cf22468a23b_TextPercentage" hidden="1"/>
          <p:cNvSpPr txBox="1"/>
          <p:nvPr>
            <p:custDataLst>
              <p:tags r:id="rId52"/>
            </p:custDataLst>
          </p:nvPr>
        </p:nvSpPr>
        <p:spPr>
          <a:xfrm>
            <a:off x="0" y="4720675"/>
            <a:ext cx="0" cy="153888"/>
          </a:xfrm>
          <a:prstGeom prst="rect">
            <a:avLst/>
          </a:prstGeom>
          <a:noFill/>
        </p:spPr>
        <p:txBody>
          <a:bodyPr vert="horz" wrap="square" lIns="0" tIns="0" rIns="0" bIns="0" rtlCol="0" anchor="ctr" anchorCtr="0">
            <a:spAutoFit/>
          </a:bodyPr>
          <a:lstStyle/>
          <a:p>
            <a:pPr algn="ctr"/>
            <a:endParaRPr lang="en-GB" sz="1000">
              <a:solidFill>
                <a:srgbClr val="C0504D"/>
              </a:solidFill>
              <a:latin typeface="Calibri" panose="020F0502020204030204" pitchFamily="34" charset="0"/>
            </a:endParaRPr>
          </a:p>
        </p:txBody>
      </p:sp>
      <p:sp>
        <p:nvSpPr>
          <p:cNvPr id="9377" name="OTLSHAPE_T_e6f5c918bdd649a1ac919cf22468a23b_StartDate" hidden="1"/>
          <p:cNvSpPr txBox="1"/>
          <p:nvPr>
            <p:custDataLst>
              <p:tags r:id="rId53"/>
            </p:custDataLst>
          </p:nvPr>
        </p:nvSpPr>
        <p:spPr>
          <a:xfrm>
            <a:off x="0" y="47206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78" name="OTLSHAPE_T_e6f5c918bdd649a1ac919cf22468a23b_EndDate" hidden="1"/>
          <p:cNvSpPr txBox="1"/>
          <p:nvPr>
            <p:custDataLst>
              <p:tags r:id="rId54"/>
            </p:custDataLst>
          </p:nvPr>
        </p:nvSpPr>
        <p:spPr>
          <a:xfrm>
            <a:off x="0" y="4720675"/>
            <a:ext cx="0" cy="153888"/>
          </a:xfrm>
          <a:prstGeom prst="rect">
            <a:avLst/>
          </a:prstGeom>
          <a:noFill/>
        </p:spPr>
        <p:txBody>
          <a:bodyPr vert="horz" wrap="square" lIns="0" tIns="0" rIns="0" bIns="0" rtlCol="0" anchor="ctr" anchorCtr="0">
            <a:spAutoFit/>
          </a:bodyPr>
          <a:lstStyle/>
          <a:p>
            <a:pPr algn="ctr"/>
            <a:endParaRPr lang="en-GB" sz="1000">
              <a:solidFill>
                <a:srgbClr val="7F7F7F"/>
              </a:solidFill>
              <a:latin typeface="Calibri" panose="020F0502020204030204" pitchFamily="34" charset="0"/>
            </a:endParaRPr>
          </a:p>
        </p:txBody>
      </p:sp>
      <p:sp>
        <p:nvSpPr>
          <p:cNvPr id="9322" name="OTLSHAPE_M_a58f29487c0343c08abcf41913e40cae_Shape"/>
          <p:cNvSpPr/>
          <p:nvPr>
            <p:custDataLst>
              <p:tags r:id="rId55"/>
            </p:custDataLst>
          </p:nvPr>
        </p:nvSpPr>
        <p:spPr>
          <a:xfrm rot="16200000">
            <a:off x="1618828" y="1854362"/>
            <a:ext cx="132091" cy="234748"/>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25" name="OTLSHAPE_M_52743de8bb6d4044896f473898fe9da7_Shape"/>
          <p:cNvSpPr/>
          <p:nvPr>
            <p:custDataLst>
              <p:tags r:id="rId56"/>
            </p:custDataLst>
          </p:nvPr>
        </p:nvSpPr>
        <p:spPr>
          <a:xfrm rot="16200000">
            <a:off x="1960685" y="2347564"/>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28" name="OTLSHAPE_M_a54bc827b05146d18b559f618723e2b4_Shape"/>
          <p:cNvSpPr/>
          <p:nvPr>
            <p:custDataLst>
              <p:tags r:id="rId57"/>
            </p:custDataLst>
          </p:nvPr>
        </p:nvSpPr>
        <p:spPr>
          <a:xfrm>
            <a:off x="3188255" y="2745334"/>
            <a:ext cx="228600" cy="254000"/>
          </a:xfrm>
          <a:prstGeom prst="teardrop">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31" name="OTLSHAPE_M_93afb554552a4221a5380f7919409aa7_Shape"/>
          <p:cNvSpPr/>
          <p:nvPr>
            <p:custDataLst>
              <p:tags r:id="rId58"/>
            </p:custDataLst>
          </p:nvPr>
        </p:nvSpPr>
        <p:spPr>
          <a:xfrm>
            <a:off x="4088462" y="2748496"/>
            <a:ext cx="228600" cy="254000"/>
          </a:xfrm>
          <a:prstGeom prst="teardrop">
            <a:avLst/>
          </a:prstGeom>
          <a:solidFill>
            <a:srgbClr val="DC592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34" name="OTLSHAPE_M_6a283b367375415b92b0e5fc4e16a0cc_Shape"/>
          <p:cNvSpPr/>
          <p:nvPr>
            <p:custDataLst>
              <p:tags r:id="rId59"/>
            </p:custDataLst>
          </p:nvPr>
        </p:nvSpPr>
        <p:spPr>
          <a:xfrm>
            <a:off x="7040048" y="2773814"/>
            <a:ext cx="228600" cy="254000"/>
          </a:xfrm>
          <a:prstGeom prst="star8">
            <a:avLst/>
          </a:prstGeom>
          <a:solidFill>
            <a:schemeClr val="accent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37" name="OTLSHAPE_M_7b0996464ffd4cd3a3b383ab1ba22438_Shape"/>
          <p:cNvSpPr/>
          <p:nvPr>
            <p:custDataLst>
              <p:tags r:id="rId60"/>
            </p:custDataLst>
          </p:nvPr>
        </p:nvSpPr>
        <p:spPr>
          <a:xfrm>
            <a:off x="8543315" y="2813050"/>
            <a:ext cx="228600" cy="254000"/>
          </a:xfrm>
          <a:prstGeom prst="teardrop">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40" name="OTLSHAPE_M_7f583de0854a4cacb89837f3a379bb4a_Shape"/>
          <p:cNvSpPr/>
          <p:nvPr>
            <p:custDataLst>
              <p:tags r:id="rId61"/>
            </p:custDataLst>
          </p:nvPr>
        </p:nvSpPr>
        <p:spPr>
          <a:xfrm>
            <a:off x="11012017" y="2647950"/>
            <a:ext cx="304800" cy="330200"/>
          </a:xfrm>
          <a:prstGeom prst="star5">
            <a:avLst>
              <a:gd name="adj" fmla="val 25000"/>
              <a:gd name="hf" fmla="val 105146"/>
              <a:gd name="vf" fmla="val 110557"/>
            </a:avLst>
          </a:prstGeom>
          <a:solidFill>
            <a:srgbClr val="62B57B"/>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20" name="OTLSHAPE_M_a58f29487c0343c08abcf41913e40cae_Title"/>
          <p:cNvSpPr txBox="1"/>
          <p:nvPr>
            <p:custDataLst>
              <p:tags r:id="rId62"/>
            </p:custDataLst>
          </p:nvPr>
        </p:nvSpPr>
        <p:spPr>
          <a:xfrm>
            <a:off x="1802248" y="1592989"/>
            <a:ext cx="1081831" cy="430887"/>
          </a:xfrm>
          <a:prstGeom prst="rect">
            <a:avLst/>
          </a:prstGeom>
          <a:noFill/>
        </p:spPr>
        <p:txBody>
          <a:bodyPr vert="horz" wrap="square" lIns="0" tIns="0" rIns="0" bIns="0" rtlCol="0" anchor="ctr" anchorCtr="0">
            <a:spAutoFit/>
          </a:bodyPr>
          <a:lstStyle/>
          <a:p>
            <a:r>
              <a:rPr lang="en-GB" sz="1400" b="1" spc="-6" dirty="0">
                <a:solidFill>
                  <a:srgbClr val="C00000"/>
                </a:solidFill>
                <a:latin typeface="Calibri" panose="020F0502020204030204" pitchFamily="34" charset="0"/>
              </a:rPr>
              <a:t>Internship Starts</a:t>
            </a:r>
          </a:p>
        </p:txBody>
      </p:sp>
      <p:sp>
        <p:nvSpPr>
          <p:cNvPr id="9321" name="OTLSHAPE_M_a58f29487c0343c08abcf41913e40cae_Date"/>
          <p:cNvSpPr txBox="1"/>
          <p:nvPr>
            <p:custDataLst>
              <p:tags r:id="rId63"/>
            </p:custDataLst>
          </p:nvPr>
        </p:nvSpPr>
        <p:spPr>
          <a:xfrm>
            <a:off x="1797702" y="1978748"/>
            <a:ext cx="525005" cy="184666"/>
          </a:xfrm>
          <a:prstGeom prst="rect">
            <a:avLst/>
          </a:prstGeom>
          <a:noFill/>
        </p:spPr>
        <p:txBody>
          <a:bodyPr vert="horz" wrap="square" lIns="0" tIns="0" rIns="0" bIns="0" rtlCol="0" anchor="ctr" anchorCtr="0">
            <a:spAutoFit/>
          </a:bodyPr>
          <a:lstStyle/>
          <a:p>
            <a:r>
              <a:rPr lang="en-GB" sz="1200" spc="-8" dirty="0">
                <a:solidFill>
                  <a:schemeClr val="accent1">
                    <a:lumMod val="75000"/>
                  </a:schemeClr>
                </a:solidFill>
                <a:latin typeface="Calibri" panose="020F0502020204030204" pitchFamily="34" charset="0"/>
              </a:rPr>
              <a:t>Dec 9</a:t>
            </a:r>
          </a:p>
        </p:txBody>
      </p:sp>
      <p:sp>
        <p:nvSpPr>
          <p:cNvPr id="9323" name="OTLSHAPE_M_52743de8bb6d4044896f473898fe9da7_Title"/>
          <p:cNvSpPr txBox="1"/>
          <p:nvPr>
            <p:custDataLst>
              <p:tags r:id="rId64"/>
            </p:custDataLst>
          </p:nvPr>
        </p:nvSpPr>
        <p:spPr>
          <a:xfrm>
            <a:off x="2155633" y="2219218"/>
            <a:ext cx="1338362" cy="215444"/>
          </a:xfrm>
          <a:prstGeom prst="rect">
            <a:avLst/>
          </a:prstGeom>
          <a:noFill/>
        </p:spPr>
        <p:txBody>
          <a:bodyPr vert="horz" wrap="square" lIns="0" tIns="0" rIns="0" bIns="0" rtlCol="0" anchor="ctr" anchorCtr="0">
            <a:spAutoFit/>
          </a:bodyPr>
          <a:lstStyle/>
          <a:p>
            <a:r>
              <a:rPr lang="en-GB" sz="1400" b="1" spc="-6" dirty="0">
                <a:solidFill>
                  <a:srgbClr val="3B5998"/>
                </a:solidFill>
                <a:latin typeface="Calibri" panose="020F0502020204030204" pitchFamily="34" charset="0"/>
              </a:rPr>
              <a:t>Static Version</a:t>
            </a:r>
          </a:p>
        </p:txBody>
      </p:sp>
      <p:sp>
        <p:nvSpPr>
          <p:cNvPr id="9324" name="OTLSHAPE_M_52743de8bb6d4044896f473898fe9da7_Date"/>
          <p:cNvSpPr txBox="1"/>
          <p:nvPr>
            <p:custDataLst>
              <p:tags r:id="rId65"/>
            </p:custDataLst>
          </p:nvPr>
        </p:nvSpPr>
        <p:spPr>
          <a:xfrm>
            <a:off x="2155105" y="2475525"/>
            <a:ext cx="489058" cy="184666"/>
          </a:xfrm>
          <a:prstGeom prst="rect">
            <a:avLst/>
          </a:prstGeom>
          <a:noFill/>
        </p:spPr>
        <p:txBody>
          <a:bodyPr vert="horz" wrap="square" lIns="0" tIns="0" rIns="0" bIns="0" rtlCol="0" anchor="ctr" anchorCtr="0">
            <a:spAutoFit/>
          </a:bodyPr>
          <a:lstStyle/>
          <a:p>
            <a:r>
              <a:rPr lang="en-GB" sz="1200" spc="-8" dirty="0">
                <a:solidFill>
                  <a:srgbClr val="7F7F7F"/>
                </a:solidFill>
                <a:latin typeface="Calibri" panose="020F0502020204030204" pitchFamily="34" charset="0"/>
              </a:rPr>
              <a:t>Dec 15</a:t>
            </a:r>
          </a:p>
        </p:txBody>
      </p:sp>
      <p:sp>
        <p:nvSpPr>
          <p:cNvPr id="9326" name="OTLSHAPE_M_a54bc827b05146d18b559f618723e2b4_Title"/>
          <p:cNvSpPr txBox="1"/>
          <p:nvPr>
            <p:custDataLst>
              <p:tags r:id="rId66"/>
            </p:custDataLst>
          </p:nvPr>
        </p:nvSpPr>
        <p:spPr>
          <a:xfrm>
            <a:off x="3065972" y="1979579"/>
            <a:ext cx="1181689" cy="430887"/>
          </a:xfrm>
          <a:prstGeom prst="rect">
            <a:avLst/>
          </a:prstGeom>
          <a:noFill/>
        </p:spPr>
        <p:txBody>
          <a:bodyPr vert="horz" wrap="square" lIns="0" tIns="0" rIns="0" bIns="0" rtlCol="0" anchor="ctr" anchorCtr="0">
            <a:spAutoFit/>
          </a:bodyPr>
          <a:lstStyle/>
          <a:p>
            <a:pPr algn="ctr"/>
            <a:r>
              <a:rPr lang="en-GB" sz="1400" b="1" spc="-6" dirty="0">
                <a:solidFill>
                  <a:srgbClr val="3B5998"/>
                </a:solidFill>
                <a:latin typeface="Calibri" panose="020F0502020204030204" pitchFamily="34" charset="0"/>
              </a:rPr>
              <a:t>Static Version Ends</a:t>
            </a:r>
          </a:p>
        </p:txBody>
      </p:sp>
      <p:sp>
        <p:nvSpPr>
          <p:cNvPr id="9327" name="OTLSHAPE_M_a54bc827b05146d18b559f618723e2b4_Date"/>
          <p:cNvSpPr txBox="1"/>
          <p:nvPr>
            <p:custDataLst>
              <p:tags r:id="rId67"/>
            </p:custDataLst>
          </p:nvPr>
        </p:nvSpPr>
        <p:spPr>
          <a:xfrm>
            <a:off x="3370890" y="2398133"/>
            <a:ext cx="451277" cy="184666"/>
          </a:xfrm>
          <a:prstGeom prst="rect">
            <a:avLst/>
          </a:prstGeom>
          <a:noFill/>
        </p:spPr>
        <p:txBody>
          <a:bodyPr vert="horz" wrap="square" lIns="0" tIns="0" rIns="0" bIns="0" rtlCol="0" anchor="ctr" anchorCtr="0">
            <a:spAutoFit/>
          </a:bodyPr>
          <a:lstStyle/>
          <a:p>
            <a:pPr algn="ctr"/>
            <a:r>
              <a:rPr lang="en-GB" sz="1200" spc="-6" dirty="0">
                <a:solidFill>
                  <a:srgbClr val="7F7F7F"/>
                </a:solidFill>
                <a:latin typeface="Calibri" panose="020F0502020204030204" pitchFamily="34" charset="0"/>
              </a:rPr>
              <a:t>Jan 15</a:t>
            </a:r>
          </a:p>
        </p:txBody>
      </p:sp>
      <p:sp>
        <p:nvSpPr>
          <p:cNvPr id="9330" name="OTLSHAPE_M_93afb554552a4221a5380f7919409aa7_Date"/>
          <p:cNvSpPr txBox="1"/>
          <p:nvPr>
            <p:custDataLst>
              <p:tags r:id="rId68"/>
            </p:custDataLst>
          </p:nvPr>
        </p:nvSpPr>
        <p:spPr>
          <a:xfrm>
            <a:off x="4211569" y="2162068"/>
            <a:ext cx="496478" cy="184666"/>
          </a:xfrm>
          <a:prstGeom prst="rect">
            <a:avLst/>
          </a:prstGeom>
          <a:noFill/>
        </p:spPr>
        <p:txBody>
          <a:bodyPr vert="horz" wrap="square" lIns="0" tIns="0" rIns="0" bIns="0" rtlCol="0" anchor="ctr" anchorCtr="0">
            <a:spAutoFit/>
          </a:bodyPr>
          <a:lstStyle/>
          <a:p>
            <a:pPr algn="ctr"/>
            <a:r>
              <a:rPr lang="en-GB" sz="1200" spc="-6" dirty="0">
                <a:solidFill>
                  <a:srgbClr val="7F7F7F"/>
                </a:solidFill>
                <a:latin typeface="Calibri" panose="020F0502020204030204" pitchFamily="34" charset="0"/>
              </a:rPr>
              <a:t>Feb 01</a:t>
            </a:r>
          </a:p>
        </p:txBody>
      </p:sp>
      <p:sp>
        <p:nvSpPr>
          <p:cNvPr id="9332" name="OTLSHAPE_M_6a283b367375415b92b0e5fc4e16a0cc_Title"/>
          <p:cNvSpPr txBox="1"/>
          <p:nvPr>
            <p:custDataLst>
              <p:tags r:id="rId69"/>
            </p:custDataLst>
          </p:nvPr>
        </p:nvSpPr>
        <p:spPr>
          <a:xfrm>
            <a:off x="6854209" y="2245789"/>
            <a:ext cx="1466259" cy="215444"/>
          </a:xfrm>
          <a:prstGeom prst="rect">
            <a:avLst/>
          </a:prstGeom>
          <a:noFill/>
        </p:spPr>
        <p:txBody>
          <a:bodyPr vert="horz" wrap="square" lIns="0" tIns="0" rIns="0" bIns="0" rtlCol="0" anchor="ctr" anchorCtr="0">
            <a:spAutoFit/>
          </a:bodyPr>
          <a:lstStyle/>
          <a:p>
            <a:pPr algn="ctr"/>
            <a:r>
              <a:rPr lang="en-GB" sz="1400" b="1" spc="-6" dirty="0">
                <a:solidFill>
                  <a:srgbClr val="FF9900"/>
                </a:solidFill>
                <a:latin typeface="Calibri" panose="020F0502020204030204" pitchFamily="34" charset="0"/>
              </a:rPr>
              <a:t>Add New Features </a:t>
            </a:r>
          </a:p>
        </p:txBody>
      </p:sp>
      <p:sp>
        <p:nvSpPr>
          <p:cNvPr id="9333" name="OTLSHAPE_M_6a283b367375415b92b0e5fc4e16a0cc_Date" hidden="1"/>
          <p:cNvSpPr txBox="1"/>
          <p:nvPr>
            <p:custDataLst>
              <p:tags r:id="rId70"/>
            </p:custDataLst>
          </p:nvPr>
        </p:nvSpPr>
        <p:spPr>
          <a:xfrm>
            <a:off x="8051826" y="2439590"/>
            <a:ext cx="0" cy="615553"/>
          </a:xfrm>
          <a:prstGeom prst="rect">
            <a:avLst/>
          </a:prstGeom>
          <a:noFill/>
        </p:spPr>
        <p:txBody>
          <a:bodyPr vert="horz" wrap="square" lIns="0" tIns="0" rIns="0" bIns="0" rtlCol="0" anchor="ctr" anchorCtr="0">
            <a:spAutoFit/>
          </a:bodyPr>
          <a:lstStyle/>
          <a:p>
            <a:pPr algn="ctr"/>
            <a:r>
              <a:rPr lang="en-GB" sz="800">
                <a:solidFill>
                  <a:srgbClr val="D1282E"/>
                </a:solidFill>
                <a:latin typeface="Calibri" panose="020F0502020204030204" pitchFamily="34" charset="0"/>
              </a:rPr>
              <a:t>Nov 7</a:t>
            </a:r>
          </a:p>
        </p:txBody>
      </p:sp>
      <p:sp>
        <p:nvSpPr>
          <p:cNvPr id="9335" name="OTLSHAPE_M_7b0996464ffd4cd3a3b383ab1ba22438_Title"/>
          <p:cNvSpPr txBox="1"/>
          <p:nvPr>
            <p:custDataLst>
              <p:tags r:id="rId71"/>
            </p:custDataLst>
          </p:nvPr>
        </p:nvSpPr>
        <p:spPr>
          <a:xfrm>
            <a:off x="8421529" y="1989468"/>
            <a:ext cx="1458525" cy="430887"/>
          </a:xfrm>
          <a:prstGeom prst="rect">
            <a:avLst/>
          </a:prstGeom>
          <a:noFill/>
        </p:spPr>
        <p:txBody>
          <a:bodyPr vert="horz" wrap="square" lIns="0" tIns="0" rIns="0" bIns="0" rtlCol="0" anchor="ctr" anchorCtr="0">
            <a:spAutoFit/>
          </a:bodyPr>
          <a:lstStyle/>
          <a:p>
            <a:pPr algn="ctr"/>
            <a:r>
              <a:rPr lang="en-GB" sz="1400" b="1" spc="-6" dirty="0">
                <a:solidFill>
                  <a:srgbClr val="489A61"/>
                </a:solidFill>
                <a:latin typeface="Calibri" panose="020F0502020204030204" pitchFamily="34" charset="0"/>
              </a:rPr>
              <a:t>Begin Research on Jasper Framework </a:t>
            </a:r>
          </a:p>
        </p:txBody>
      </p:sp>
      <p:sp>
        <p:nvSpPr>
          <p:cNvPr id="9336" name="OTLSHAPE_M_7b0996464ffd4cd3a3b383ab1ba22438_Date" hidden="1"/>
          <p:cNvSpPr txBox="1"/>
          <p:nvPr>
            <p:custDataLst>
              <p:tags r:id="rId72"/>
            </p:custDataLst>
          </p:nvPr>
        </p:nvSpPr>
        <p:spPr>
          <a:xfrm>
            <a:off x="9639815" y="2730664"/>
            <a:ext cx="0" cy="738664"/>
          </a:xfrm>
          <a:prstGeom prst="rect">
            <a:avLst/>
          </a:prstGeom>
          <a:noFill/>
        </p:spPr>
        <p:txBody>
          <a:bodyPr vert="horz" wrap="square" lIns="0" tIns="0" rIns="0" bIns="0" rtlCol="0" anchor="ctr" anchorCtr="0">
            <a:spAutoFit/>
          </a:bodyPr>
          <a:lstStyle/>
          <a:p>
            <a:pPr algn="ctr"/>
            <a:r>
              <a:rPr lang="en-GB" sz="800">
                <a:solidFill>
                  <a:srgbClr val="D1282E"/>
                </a:solidFill>
                <a:latin typeface="Calibri" panose="020F0502020204030204" pitchFamily="34" charset="0"/>
              </a:rPr>
              <a:t>Dec 20</a:t>
            </a:r>
          </a:p>
        </p:txBody>
      </p:sp>
      <p:sp>
        <p:nvSpPr>
          <p:cNvPr id="9338" name="OTLSHAPE_M_7f583de0854a4cacb89837f3a379bb4a_Title"/>
          <p:cNvSpPr txBox="1"/>
          <p:nvPr>
            <p:custDataLst>
              <p:tags r:id="rId73"/>
            </p:custDataLst>
          </p:nvPr>
        </p:nvSpPr>
        <p:spPr>
          <a:xfrm>
            <a:off x="10829843" y="1951888"/>
            <a:ext cx="898262" cy="430887"/>
          </a:xfrm>
          <a:prstGeom prst="rect">
            <a:avLst/>
          </a:prstGeom>
          <a:noFill/>
        </p:spPr>
        <p:txBody>
          <a:bodyPr vert="horz" wrap="square" lIns="0" tIns="0" rIns="0" bIns="0" rtlCol="0" anchor="ctr" anchorCtr="0">
            <a:spAutoFit/>
          </a:bodyPr>
          <a:lstStyle/>
          <a:p>
            <a:pPr algn="ctr"/>
            <a:r>
              <a:rPr lang="en-GB" sz="1400" b="1" spc="-6" dirty="0">
                <a:solidFill>
                  <a:srgbClr val="489A61"/>
                </a:solidFill>
                <a:latin typeface="Calibri" panose="020F0502020204030204" pitchFamily="34" charset="0"/>
              </a:rPr>
              <a:t>Internship End</a:t>
            </a:r>
          </a:p>
        </p:txBody>
      </p:sp>
      <p:sp>
        <p:nvSpPr>
          <p:cNvPr id="9339" name="OTLSHAPE_M_7f583de0854a4cacb89837f3a379bb4a_Date"/>
          <p:cNvSpPr txBox="1"/>
          <p:nvPr>
            <p:custDataLst>
              <p:tags r:id="rId74"/>
            </p:custDataLst>
          </p:nvPr>
        </p:nvSpPr>
        <p:spPr>
          <a:xfrm>
            <a:off x="10919521" y="2364478"/>
            <a:ext cx="482941" cy="184666"/>
          </a:xfrm>
          <a:prstGeom prst="rect">
            <a:avLst/>
          </a:prstGeom>
          <a:noFill/>
        </p:spPr>
        <p:txBody>
          <a:bodyPr vert="horz" wrap="square" lIns="0" tIns="0" rIns="0" bIns="0" rtlCol="0" anchor="ctr" anchorCtr="0">
            <a:spAutoFit/>
          </a:bodyPr>
          <a:lstStyle/>
          <a:p>
            <a:pPr algn="ctr"/>
            <a:r>
              <a:rPr lang="en-GB" sz="1200" spc="-6" dirty="0">
                <a:solidFill>
                  <a:schemeClr val="accent1">
                    <a:lumMod val="75000"/>
                  </a:schemeClr>
                </a:solidFill>
                <a:latin typeface="Calibri" panose="020F0502020204030204" pitchFamily="34" charset="0"/>
              </a:rPr>
              <a:t>May 16</a:t>
            </a:r>
          </a:p>
        </p:txBody>
      </p:sp>
      <p:sp>
        <p:nvSpPr>
          <p:cNvPr id="2" name="TextBox 1"/>
          <p:cNvSpPr txBox="1"/>
          <p:nvPr/>
        </p:nvSpPr>
        <p:spPr>
          <a:xfrm>
            <a:off x="370703" y="333631"/>
            <a:ext cx="2948310"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Timeline Chart</a:t>
            </a:r>
          </a:p>
        </p:txBody>
      </p:sp>
      <p:cxnSp>
        <p:nvCxnSpPr>
          <p:cNvPr id="93" name="Straight Connector 92"/>
          <p:cNvCxnSpPr>
            <a:cxnSpLocks/>
          </p:cNvCxnSpPr>
          <p:nvPr/>
        </p:nvCxnSpPr>
        <p:spPr>
          <a:xfrm flipV="1">
            <a:off x="400114" y="902113"/>
            <a:ext cx="2857610" cy="1241"/>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cxnSp>
        <p:nvCxnSpPr>
          <p:cNvPr id="97" name="OTLSHAPE_M_52743de8bb6d4044896f473898fe9da7_Connector1"/>
          <p:cNvCxnSpPr/>
          <p:nvPr>
            <p:custDataLst>
              <p:tags r:id="rId75"/>
            </p:custDataLst>
          </p:nvPr>
        </p:nvCxnSpPr>
        <p:spPr>
          <a:xfrm>
            <a:off x="3315113" y="2207723"/>
            <a:ext cx="0" cy="605327"/>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OTLSHAPE_M_52743de8bb6d4044896f473898fe9da7_Connector1"/>
          <p:cNvCxnSpPr/>
          <p:nvPr>
            <p:custDataLst>
              <p:tags r:id="rId76"/>
            </p:custDataLst>
          </p:nvPr>
        </p:nvCxnSpPr>
        <p:spPr>
          <a:xfrm>
            <a:off x="3951061" y="3198176"/>
            <a:ext cx="0" cy="605327"/>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OTLSHAPE_M_a54bc827b05146d18b559f618723e2b4_Date"/>
          <p:cNvSpPr txBox="1"/>
          <p:nvPr>
            <p:custDataLst>
              <p:tags r:id="rId77"/>
            </p:custDataLst>
          </p:nvPr>
        </p:nvSpPr>
        <p:spPr>
          <a:xfrm>
            <a:off x="3460994" y="3954553"/>
            <a:ext cx="1044487" cy="184666"/>
          </a:xfrm>
          <a:prstGeom prst="rect">
            <a:avLst/>
          </a:prstGeom>
          <a:noFill/>
        </p:spPr>
        <p:txBody>
          <a:bodyPr vert="horz" wrap="square" lIns="0" tIns="0" rIns="0" bIns="0" rtlCol="0" anchor="ctr" anchorCtr="0">
            <a:spAutoFit/>
          </a:bodyPr>
          <a:lstStyle/>
          <a:p>
            <a:pPr algn="ctr"/>
            <a:r>
              <a:rPr lang="en-GB" sz="1200" spc="-6" dirty="0">
                <a:solidFill>
                  <a:srgbClr val="7F7F7F"/>
                </a:solidFill>
                <a:latin typeface="Calibri" panose="020F0502020204030204" pitchFamily="34" charset="0"/>
              </a:rPr>
              <a:t>Jan 15 – Jan 31</a:t>
            </a:r>
          </a:p>
        </p:txBody>
      </p:sp>
      <p:sp>
        <p:nvSpPr>
          <p:cNvPr id="102" name="OTLSHAPE_M_a54bc827b05146d18b559f618723e2b4_Title"/>
          <p:cNvSpPr txBox="1"/>
          <p:nvPr>
            <p:custDataLst>
              <p:tags r:id="rId78"/>
            </p:custDataLst>
          </p:nvPr>
        </p:nvSpPr>
        <p:spPr>
          <a:xfrm>
            <a:off x="3502524" y="3766176"/>
            <a:ext cx="961428" cy="215444"/>
          </a:xfrm>
          <a:prstGeom prst="rect">
            <a:avLst/>
          </a:prstGeom>
          <a:noFill/>
        </p:spPr>
        <p:txBody>
          <a:bodyPr vert="horz" wrap="square" lIns="0" tIns="0" rIns="0" bIns="0" rtlCol="0" anchor="ctr" anchorCtr="0">
            <a:spAutoFit/>
          </a:bodyPr>
          <a:lstStyle/>
          <a:p>
            <a:pPr algn="ctr"/>
            <a:r>
              <a:rPr lang="en-GB" sz="1400" b="1" spc="-6" dirty="0">
                <a:solidFill>
                  <a:srgbClr val="3B5998"/>
                </a:solidFill>
                <a:latin typeface="Calibri" panose="020F0502020204030204" pitchFamily="34" charset="0"/>
              </a:rPr>
              <a:t>Flite TTS</a:t>
            </a:r>
          </a:p>
        </p:txBody>
      </p:sp>
      <p:sp>
        <p:nvSpPr>
          <p:cNvPr id="103" name="OTLSHAPE_M_a54bc827b05146d18b559f618723e2b4_Shape"/>
          <p:cNvSpPr/>
          <p:nvPr>
            <p:custDataLst>
              <p:tags r:id="rId79"/>
            </p:custDataLst>
          </p:nvPr>
        </p:nvSpPr>
        <p:spPr>
          <a:xfrm>
            <a:off x="3771251" y="3182486"/>
            <a:ext cx="228600" cy="254000"/>
          </a:xfrm>
          <a:prstGeom prst="teardrop">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TLSHAPE_M_a54bc827b05146d18b559f618723e2b4_Title"/>
          <p:cNvSpPr txBox="1"/>
          <p:nvPr>
            <p:custDataLst>
              <p:tags r:id="rId80"/>
            </p:custDataLst>
          </p:nvPr>
        </p:nvSpPr>
        <p:spPr>
          <a:xfrm>
            <a:off x="3841264" y="1698374"/>
            <a:ext cx="1489084" cy="430887"/>
          </a:xfrm>
          <a:prstGeom prst="rect">
            <a:avLst/>
          </a:prstGeom>
          <a:noFill/>
        </p:spPr>
        <p:txBody>
          <a:bodyPr vert="horz" wrap="square" lIns="0" tIns="0" rIns="0" bIns="0" rtlCol="0" anchor="ctr" anchorCtr="0">
            <a:spAutoFit/>
          </a:bodyPr>
          <a:lstStyle/>
          <a:p>
            <a:pPr algn="ctr"/>
            <a:r>
              <a:rPr lang="en-GB" sz="1400" b="1" spc="-6" dirty="0">
                <a:solidFill>
                  <a:srgbClr val="FFC000"/>
                </a:solidFill>
                <a:latin typeface="Calibri" panose="020F0502020204030204" pitchFamily="34" charset="0"/>
              </a:rPr>
              <a:t>Dynamic Version of Project</a:t>
            </a:r>
          </a:p>
        </p:txBody>
      </p:sp>
      <p:sp>
        <p:nvSpPr>
          <p:cNvPr id="110" name="OTLSHAPE_M_93afb554552a4221a5380f7919409aa7_Shape"/>
          <p:cNvSpPr/>
          <p:nvPr>
            <p:custDataLst>
              <p:tags r:id="rId81"/>
            </p:custDataLst>
          </p:nvPr>
        </p:nvSpPr>
        <p:spPr>
          <a:xfrm>
            <a:off x="5637576" y="2751833"/>
            <a:ext cx="228600" cy="254000"/>
          </a:xfrm>
          <a:prstGeom prst="teardrop">
            <a:avLst/>
          </a:prstGeom>
          <a:solidFill>
            <a:srgbClr val="DC592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TLSHAPE_M_93afb554552a4221a5380f7919409aa7_Date"/>
          <p:cNvSpPr txBox="1"/>
          <p:nvPr>
            <p:custDataLst>
              <p:tags r:id="rId82"/>
            </p:custDataLst>
          </p:nvPr>
        </p:nvSpPr>
        <p:spPr>
          <a:xfrm>
            <a:off x="5843672" y="2347257"/>
            <a:ext cx="496478" cy="184666"/>
          </a:xfrm>
          <a:prstGeom prst="rect">
            <a:avLst/>
          </a:prstGeom>
          <a:noFill/>
        </p:spPr>
        <p:txBody>
          <a:bodyPr vert="horz" wrap="square" lIns="0" tIns="0" rIns="0" bIns="0" rtlCol="0" anchor="ctr" anchorCtr="0">
            <a:spAutoFit/>
          </a:bodyPr>
          <a:lstStyle/>
          <a:p>
            <a:pPr algn="ctr"/>
            <a:r>
              <a:rPr lang="en-GB" sz="1200" spc="-6" dirty="0">
                <a:solidFill>
                  <a:srgbClr val="7F7F7F"/>
                </a:solidFill>
                <a:latin typeface="Calibri" panose="020F0502020204030204" pitchFamily="34" charset="0"/>
              </a:rPr>
              <a:t>Mar 02</a:t>
            </a:r>
          </a:p>
        </p:txBody>
      </p:sp>
      <p:sp>
        <p:nvSpPr>
          <p:cNvPr id="112" name="OTLSHAPE_M_a54bc827b05146d18b559f618723e2b4_Title"/>
          <p:cNvSpPr txBox="1"/>
          <p:nvPr>
            <p:custDataLst>
              <p:tags r:id="rId83"/>
            </p:custDataLst>
          </p:nvPr>
        </p:nvSpPr>
        <p:spPr>
          <a:xfrm>
            <a:off x="5428230" y="1952454"/>
            <a:ext cx="1489084" cy="430887"/>
          </a:xfrm>
          <a:prstGeom prst="rect">
            <a:avLst/>
          </a:prstGeom>
          <a:noFill/>
        </p:spPr>
        <p:txBody>
          <a:bodyPr vert="horz" wrap="square" lIns="0" tIns="0" rIns="0" bIns="0" rtlCol="0" anchor="ctr" anchorCtr="0">
            <a:spAutoFit/>
          </a:bodyPr>
          <a:lstStyle/>
          <a:p>
            <a:pPr algn="ctr"/>
            <a:r>
              <a:rPr lang="en-GB" sz="1400" b="1" spc="-6" dirty="0">
                <a:solidFill>
                  <a:srgbClr val="FFC000"/>
                </a:solidFill>
                <a:latin typeface="Calibri" panose="020F0502020204030204" pitchFamily="34" charset="0"/>
              </a:rPr>
              <a:t>Object Detection using Retina-net</a:t>
            </a:r>
          </a:p>
        </p:txBody>
      </p:sp>
      <p:cxnSp>
        <p:nvCxnSpPr>
          <p:cNvPr id="113" name="OTLSHAPE_M_93afb554552a4221a5380f7919409aa7_Connector1"/>
          <p:cNvCxnSpPr/>
          <p:nvPr>
            <p:custDataLst>
              <p:tags r:id="rId84"/>
            </p:custDataLst>
          </p:nvPr>
        </p:nvCxnSpPr>
        <p:spPr>
          <a:xfrm>
            <a:off x="5751876" y="2272227"/>
            <a:ext cx="0" cy="727107"/>
          </a:xfrm>
          <a:prstGeom prst="line">
            <a:avLst/>
          </a:prstGeom>
          <a:ln w="9525" cap="flat" cmpd="sng" algn="ctr">
            <a:solidFill>
              <a:srgbClr val="DC592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OTLSHAPE_M_93afb554552a4221a5380f7919409aa7_Date"/>
          <p:cNvSpPr txBox="1"/>
          <p:nvPr>
            <p:custDataLst>
              <p:tags r:id="rId85"/>
            </p:custDataLst>
          </p:nvPr>
        </p:nvSpPr>
        <p:spPr>
          <a:xfrm>
            <a:off x="7216166" y="2483829"/>
            <a:ext cx="496478" cy="184666"/>
          </a:xfrm>
          <a:prstGeom prst="rect">
            <a:avLst/>
          </a:prstGeom>
          <a:noFill/>
        </p:spPr>
        <p:txBody>
          <a:bodyPr vert="horz" wrap="square" lIns="0" tIns="0" rIns="0" bIns="0" rtlCol="0" anchor="ctr" anchorCtr="0">
            <a:spAutoFit/>
          </a:bodyPr>
          <a:lstStyle/>
          <a:p>
            <a:pPr algn="ctr"/>
            <a:r>
              <a:rPr lang="en-GB" sz="1200" spc="-6" dirty="0">
                <a:solidFill>
                  <a:srgbClr val="7F7F7F"/>
                </a:solidFill>
                <a:latin typeface="Calibri" panose="020F0502020204030204" pitchFamily="34" charset="0"/>
              </a:rPr>
              <a:t>Mar 29</a:t>
            </a:r>
          </a:p>
        </p:txBody>
      </p:sp>
      <p:sp>
        <p:nvSpPr>
          <p:cNvPr id="115" name="OTLSHAPE_M_93afb554552a4221a5380f7919409aa7_Date"/>
          <p:cNvSpPr txBox="1"/>
          <p:nvPr>
            <p:custDataLst>
              <p:tags r:id="rId86"/>
            </p:custDataLst>
          </p:nvPr>
        </p:nvSpPr>
        <p:spPr>
          <a:xfrm>
            <a:off x="8690964" y="2534823"/>
            <a:ext cx="496478" cy="184666"/>
          </a:xfrm>
          <a:prstGeom prst="rect">
            <a:avLst/>
          </a:prstGeom>
          <a:noFill/>
        </p:spPr>
        <p:txBody>
          <a:bodyPr vert="horz" wrap="square" lIns="0" tIns="0" rIns="0" bIns="0" rtlCol="0" anchor="ctr" anchorCtr="0">
            <a:spAutoFit/>
          </a:bodyPr>
          <a:lstStyle/>
          <a:p>
            <a:pPr algn="ctr"/>
            <a:r>
              <a:rPr lang="en-GB" sz="1200" spc="-6" dirty="0">
                <a:solidFill>
                  <a:srgbClr val="7F7F7F"/>
                </a:solidFill>
                <a:latin typeface="Calibri" panose="020F0502020204030204" pitchFamily="34" charset="0"/>
              </a:rPr>
              <a:t>Apr 21</a:t>
            </a:r>
          </a:p>
        </p:txBody>
      </p:sp>
      <p:cxnSp>
        <p:nvCxnSpPr>
          <p:cNvPr id="116" name="OTLSHAPE_M_6a283b367375415b92b0e5fc4e16a0cc_Connector1"/>
          <p:cNvCxnSpPr/>
          <p:nvPr>
            <p:custDataLst>
              <p:tags r:id="rId87"/>
            </p:custDataLst>
          </p:nvPr>
        </p:nvCxnSpPr>
        <p:spPr>
          <a:xfrm>
            <a:off x="7154347" y="2420355"/>
            <a:ext cx="0" cy="411560"/>
          </a:xfrm>
          <a:prstGeom prst="line">
            <a:avLst/>
          </a:prstGeom>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683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383150"/>
            <a:ext cx="372409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Modules of Project</a:t>
            </a:r>
          </a:p>
        </p:txBody>
      </p:sp>
      <p:cxnSp>
        <p:nvCxnSpPr>
          <p:cNvPr id="5" name="Straight Connector 4"/>
          <p:cNvCxnSpPr/>
          <p:nvPr/>
        </p:nvCxnSpPr>
        <p:spPr>
          <a:xfrm>
            <a:off x="918298" y="1029481"/>
            <a:ext cx="3724096"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9B500C-0269-4ED0-A35D-871E3FD51D5D}"/>
              </a:ext>
            </a:extLst>
          </p:cNvPr>
          <p:cNvSpPr txBox="1"/>
          <p:nvPr/>
        </p:nvSpPr>
        <p:spPr>
          <a:xfrm>
            <a:off x="918298" y="1592439"/>
            <a:ext cx="8687341" cy="3673121"/>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GB" sz="2400" dirty="0">
                <a:solidFill>
                  <a:schemeClr val="bg1"/>
                </a:solidFill>
                <a:latin typeface="Times New Roman" panose="02020603050405020304" pitchFamily="18" charset="0"/>
                <a:cs typeface="Times New Roman" panose="02020603050405020304" pitchFamily="18" charset="0"/>
              </a:rPr>
              <a:t>Static Version : STT using </a:t>
            </a:r>
            <a:r>
              <a:rPr lang="en-GB" sz="2400" dirty="0" err="1">
                <a:solidFill>
                  <a:schemeClr val="bg1"/>
                </a:solidFill>
                <a:latin typeface="Times New Roman" panose="02020603050405020304" pitchFamily="18" charset="0"/>
                <a:cs typeface="Times New Roman" panose="02020603050405020304" pitchFamily="18" charset="0"/>
              </a:rPr>
              <a:t>Pocketsphinx</a:t>
            </a:r>
            <a:r>
              <a:rPr lang="en-GB" sz="2400" dirty="0">
                <a:solidFill>
                  <a:schemeClr val="bg1"/>
                </a:solidFill>
                <a:latin typeface="Times New Roman" panose="02020603050405020304" pitchFamily="18" charset="0"/>
                <a:cs typeface="Times New Roman" panose="02020603050405020304" pitchFamily="18" charset="0"/>
              </a:rPr>
              <a:t> and TTS using Festival / Flite-TTS</a:t>
            </a:r>
          </a:p>
          <a:p>
            <a:pPr marL="457200" indent="-457200">
              <a:lnSpc>
                <a:spcPct val="200000"/>
              </a:lnSpc>
              <a:buFont typeface="Wingdings" panose="05000000000000000000" pitchFamily="2" charset="2"/>
              <a:buChar char="q"/>
            </a:pPr>
            <a:r>
              <a:rPr lang="en-GB" sz="2400" dirty="0">
                <a:solidFill>
                  <a:schemeClr val="bg1"/>
                </a:solidFill>
                <a:latin typeface="Times New Roman" panose="02020603050405020304" pitchFamily="18" charset="0"/>
                <a:cs typeface="Times New Roman" panose="02020603050405020304" pitchFamily="18" charset="0"/>
              </a:rPr>
              <a:t>Dynamic Version : STT using </a:t>
            </a:r>
            <a:r>
              <a:rPr lang="en-GB" sz="2400" dirty="0" err="1">
                <a:solidFill>
                  <a:schemeClr val="bg1"/>
                </a:solidFill>
                <a:latin typeface="Times New Roman" panose="02020603050405020304" pitchFamily="18" charset="0"/>
                <a:cs typeface="Times New Roman" panose="02020603050405020304" pitchFamily="18" charset="0"/>
              </a:rPr>
              <a:t>SpeechRecognition</a:t>
            </a:r>
            <a:r>
              <a:rPr lang="en-GB" sz="2400" dirty="0">
                <a:solidFill>
                  <a:schemeClr val="bg1"/>
                </a:solidFill>
                <a:latin typeface="Times New Roman" panose="02020603050405020304" pitchFamily="18" charset="0"/>
                <a:cs typeface="Times New Roman" panose="02020603050405020304" pitchFamily="18" charset="0"/>
              </a:rPr>
              <a:t> and TTS using Pyttsx3.</a:t>
            </a:r>
          </a:p>
          <a:p>
            <a:pPr marL="457200" indent="-457200">
              <a:lnSpc>
                <a:spcPct val="200000"/>
              </a:lnSpc>
              <a:buFont typeface="Wingdings" panose="05000000000000000000" pitchFamily="2" charset="2"/>
              <a:buChar char="q"/>
            </a:pPr>
            <a:r>
              <a:rPr lang="en-GB" sz="2400" dirty="0">
                <a:solidFill>
                  <a:schemeClr val="bg1"/>
                </a:solidFill>
                <a:latin typeface="Times New Roman" panose="02020603050405020304" pitchFamily="18" charset="0"/>
                <a:cs typeface="Times New Roman" panose="02020603050405020304" pitchFamily="18" charset="0"/>
              </a:rPr>
              <a:t>Perform Actions after Text processing.</a:t>
            </a:r>
          </a:p>
        </p:txBody>
      </p:sp>
    </p:spTree>
    <p:extLst>
      <p:ext uri="{BB962C8B-B14F-4D97-AF65-F5344CB8AC3E}">
        <p14:creationId xmlns:p14="http://schemas.microsoft.com/office/powerpoint/2010/main" val="37728181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8298" y="383150"/>
            <a:ext cx="9388596"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ea typeface="Lato Black" panose="020F0502020204030203" pitchFamily="34" charset="0"/>
                <a:cs typeface="Times New Roman" panose="02020603050405020304" pitchFamily="18" charset="0"/>
              </a:rPr>
              <a:t>Difference between Static and Dynamic Versions</a:t>
            </a:r>
          </a:p>
        </p:txBody>
      </p:sp>
      <p:cxnSp>
        <p:nvCxnSpPr>
          <p:cNvPr id="5" name="Straight Connector 4"/>
          <p:cNvCxnSpPr/>
          <p:nvPr/>
        </p:nvCxnSpPr>
        <p:spPr>
          <a:xfrm>
            <a:off x="918298" y="1029481"/>
            <a:ext cx="9103032" cy="0"/>
          </a:xfrm>
          <a:prstGeom prst="line">
            <a:avLst/>
          </a:prstGeom>
          <a:ln w="57150">
            <a:solidFill>
              <a:srgbClr val="01CEA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9B500C-0269-4ED0-A35D-871E3FD51D5D}"/>
              </a:ext>
            </a:extLst>
          </p:cNvPr>
          <p:cNvSpPr txBox="1"/>
          <p:nvPr/>
        </p:nvSpPr>
        <p:spPr>
          <a:xfrm>
            <a:off x="918298" y="1184256"/>
            <a:ext cx="10870048" cy="4676729"/>
          </a:xfrm>
          <a:prstGeom prst="rect">
            <a:avLst/>
          </a:prstGeom>
          <a:noFill/>
        </p:spPr>
        <p:txBody>
          <a:bodyPr wrap="square" rtlCol="0">
            <a:spAutoFit/>
          </a:bodyPr>
          <a:lstStyle/>
          <a:p>
            <a:pPr>
              <a:lnSpc>
                <a:spcPct val="200000"/>
              </a:lnSpc>
            </a:pPr>
            <a:r>
              <a:rPr lang="en-GB" sz="3200" dirty="0">
                <a:solidFill>
                  <a:srgbClr val="00B0F0"/>
                </a:solidFill>
                <a:latin typeface="Times New Roman" panose="02020603050405020304" pitchFamily="18" charset="0"/>
                <a:cs typeface="Times New Roman" panose="02020603050405020304" pitchFamily="18" charset="0"/>
              </a:rPr>
              <a:t>Static Version:</a:t>
            </a:r>
          </a:p>
          <a:p>
            <a:pPr marL="342900" indent="-342900">
              <a:lnSpc>
                <a:spcPct val="200000"/>
              </a:lnSpc>
              <a:buFont typeface="Wingdings" panose="05000000000000000000" pitchFamily="2" charset="2"/>
              <a:buChar char="§"/>
            </a:pPr>
            <a:r>
              <a:rPr lang="en-GB" sz="2000" dirty="0">
                <a:solidFill>
                  <a:schemeClr val="bg1"/>
                </a:solidFill>
                <a:latin typeface="Times New Roman" panose="02020603050405020304" pitchFamily="18" charset="0"/>
                <a:cs typeface="Times New Roman" panose="02020603050405020304" pitchFamily="18" charset="0"/>
              </a:rPr>
              <a:t>Static Version can process  limited commands, which are in its vocabulary and the user has to say the specific command as it is mentioned in the dictionary of the processing model.</a:t>
            </a:r>
          </a:p>
          <a:p>
            <a:pPr marL="342900" indent="-342900">
              <a:lnSpc>
                <a:spcPct val="200000"/>
              </a:lnSpc>
              <a:buFont typeface="Wingdings" panose="05000000000000000000" pitchFamily="2" charset="2"/>
              <a:buChar char="§"/>
            </a:pPr>
            <a:r>
              <a:rPr lang="en-GB" sz="2000" dirty="0">
                <a:solidFill>
                  <a:schemeClr val="bg1"/>
                </a:solidFill>
                <a:latin typeface="Times New Roman" panose="02020603050405020304" pitchFamily="18" charset="0"/>
                <a:cs typeface="Times New Roman" panose="02020603050405020304" pitchFamily="18" charset="0"/>
              </a:rPr>
              <a:t>Its main limitation is, it can only process those voices which have been used while training the model. Thus only limited users can access it.</a:t>
            </a:r>
          </a:p>
          <a:p>
            <a:pPr marL="342900" indent="-342900">
              <a:lnSpc>
                <a:spcPct val="200000"/>
              </a:lnSpc>
              <a:buFont typeface="Wingdings" panose="05000000000000000000" pitchFamily="2" charset="2"/>
              <a:buChar char="§"/>
            </a:pPr>
            <a:r>
              <a:rPr lang="en-GB" sz="2000" dirty="0">
                <a:solidFill>
                  <a:schemeClr val="bg1"/>
                </a:solidFill>
                <a:latin typeface="Times New Roman" panose="02020603050405020304" pitchFamily="18" charset="0"/>
                <a:cs typeface="Times New Roman" panose="02020603050405020304" pitchFamily="18" charset="0"/>
              </a:rPr>
              <a:t>Also, the user should make sure while giving command that the frequency and accent of his input speech is similar to the one he used while recording.</a:t>
            </a:r>
          </a:p>
        </p:txBody>
      </p:sp>
    </p:spTree>
    <p:extLst>
      <p:ext uri="{BB962C8B-B14F-4D97-AF65-F5344CB8AC3E}">
        <p14:creationId xmlns:p14="http://schemas.microsoft.com/office/powerpoint/2010/main" val="19089367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Sb2FkbWFwIiwiVmVyc2lvbiI6eyIkaWQiOiIyIiwiVmVyc2lvbiI6IjMuMi4wIiwiT3JpZ2luYWxBc3NlbWJseVZlcnNpb24iOiIxLjAwLjAwLjAwIiwiRWRpdGlvbiI6IlBybyIsIklzUGx1c0VkaXRpb24iOnRydWUsIklzUHJvRWRpdGlvbiI6dHJ1ZX0sIkVmZmVjdCI6MSwiU3R5bGUiOnsiJGlkIjoiMyIsIlRpbWViYW5kU3R5bGUiOnsiJGlkIjoiNCIsIlNjYWxlTWFya2luZyI6MCwiU2hhcGUiOjEzLCJTaGFwZVN0eWxlIjp7IiRpZCI6IjUiLCJNYXJnaW4iOnsiJGlkIjoiNiIsIlRvcCI6MCwiTGVmdCI6MTAsIlJpZ2h0IjoxMCwiQm90dG9tIjowfSwiUGFkZGluZyI6eyIkaWQiOiI3IiwiVG9wIjozLCJMZWZ0IjoxMywiUmlnaHQiOjEzLCJCb3R0b20iOjN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b3JiZWwiLCJJc0JvbGQiOmZhbHN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CYWNrZ3JvdW5kRmlsbFR5cGUiOjAsIk1hcmdpbiI6eyIkaWQiOiIxNyIsIlRvcCI6MCwiTGVmdCI6MCwiUmlnaHQiOjIwLCJCb3R0b20iOjB9LCJQYWRkaW5nIjp7IiRpZCI6IjE4IiwiVG9wIjowLCJMZWZ0IjowLCJSaWdodCI6MCwiQm90dG9tIjowfSwiQmFja2dyb3VuZCI6eyIkaWQiOiIxOSIsIkNvbG9yIjp7IiRpZCI6IjIwIiwiQSI6MjU1LCJSIjoyNTUsIkciOjI1NSwiQiI6MjU1fX0sIklzVmlzaWJsZSI6dHJ1ZSwiV2lkdGgiOjAuMCwiSGVpZ2h0IjowLjAsIkJvcmRlclN0eWxlIjpudWxsLCJQYXJlbnRTdHlsZSI6bnVsbH0sIkxlZnRFbmRDYXBzU3R5bGUiOnsiJGlkIjoiMjEiLCJGb250U2V0dGluZ3MiOnsiJGlkIjoiMjIiLCJGb250U2l6ZSI6MTgsIkZvbnROYW1lIjoiQ29yYmVsIiwiSXNCb2xkIjpmYWxz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aWQiOiIyOCIsIkEiOjI1NSwiUiI6MjU1LCJHIjoyNTUsIkIiOjI1NX19LCJJc1Zpc2libGUiOnRydWUsIldpZHRoIjowLjAsIkhlaWdodCI6MC4wLCJCb3JkZXJTdHlsZSI6bnVsbCwiUGFyZW50U3R5bGUiOm51bGx9LCJUb2RheVRleHRTdHlsZSI6eyIkaWQiOiIyOSIsIkZvbnRTZXR0aW5ncyI6eyIkaWQiOiIzMCIsIkZvbnRTaXplIjo4LCJGb250TmFtZSI6IkNhbGlicmkiLCJJc0JvbGQiOmZhbHNlLCJJc0l0YWxpYyI6ZmFsc2UsIklzVW5kZXJsaW5lZCI6ZmFsc2UsIlBhcmVudFN0eWxlIjpudWxsfSwiQXV0b1NpemUiOjAsIkZvcmVncm91bmQiOnsiJGlkIjoiMzEiLCJDb2xvciI6eyIkaWQiOiIz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yIsIlRvcCI6MCwiTGVmdCI6MCwiUmlnaHQiOjAsIkJvdHRvbSI6MH0sIlBhZGRpbmciOnsiJGlkIjoiMzQiLCJUb3AiOjAsIkxlZnQiOjAsIlJpZ2h0IjowLCJCb3R0b20iOjB9LCJCYWNrZ3JvdW5kIjp7IiRpZCI6IjM1IiwiQ29sb3IiOnsiJGlkIjoiMzYiLCJBIjo4OSwiUiI6MCwiRyI6MCwiQiI6MH19LCJJc1Zpc2libGUiOmZhbHNlLCJXaWR0aCI6MC4wLCJIZWlnaHQiOjAuMCwiQm9yZGVyU3R5bGUiOm51bGwsIlBhcmVudFN0eWxlIjpudWxsfSwiVG9kYXlNYXJrZXJTdHlsZSI6eyIkaWQiOiIzNyIsIk1hcmdpbiI6eyIkaWQiOiIzOCIsIlRvcCI6MCwiTGVmdCI6MCwiUmlnaHQiOjAsIkJvdHRvbSI6MH0sIlBhZGRpbmciOnsiJGlkIjoiMzkiLCJUb3AiOjAsIkxlZnQiOjAsIlJpZ2h0IjowLCJCb3R0b20iOjB9LCJCYWNrZ3JvdW5kIjp7IiRpZCI6IjQwIiwiQ29sb3IiOnsiJGlkIjoiNDEiLCJBIjoyNTUsIlIiOjI1NSwiRyI6MCwiQiI6MH19LCJJc1Zpc2libGUiOnRydWUsIldpZHRoIjowLjAsIkhlaWdodCI6MC4wLCJCb3JkZXJTdHlsZSI6bnVsbCwiUGFyZW50U3R5bGUiOm51bGx9LCJTY2FsZVN0eWxlIjp7IiRpZCI6IjQyIiwiU2hvd1NlZ21lbnRTZXBhcmF0b3JzIjp0cnVlLCJTZWdtZW50U2VwYXJhdG9yT3BhY2l0eSI6MzAsIkZvbnRTZXR0aW5ncyI6eyIkaWQiOiI0MyIsIkZvbnRTaXplIjoxMiwiRm9udE5hbWUiOiJDYWxpYnJpIiwiSXNCb2xkIjpmYWxzZSwiSXNJdGFsaWMiOmZhbHNlLCJJc1VuZGVybGluZWQiOmZhbHNlLCJQYXJlbnRTdHlsZSI6bnVsbH0sIkF1dG9TaXplIjowLCJGb3JlZ3JvdW5kIjp7IiRpZCI6IjQ0IiwiQ29sb3IiOnsiJGlkIjoiNDUiLCJBIjoyNTUsIlIiOjIzMSwiRyI6MjMwLCJCIjoyMzB9fSwiTWF4V2lkdGgiOjIwMC4wLCJNYXhIZWlnaHQiOiJJbmZpbml0eSIsIlNtYXJ0Rm9yZWdyb3VuZElzQWN0aXZlIjpmYWxzZSwiSG9yaXpvbnRhbEFsaWdubWVudCI6MCwiVmVydGljYWxBbGlnbm1lbnQiOjEsIlNtYXJ0Rm9yZWdyb3VuZCI6bnVsbCwiQmFja2dyb3VuZEZpbGxUeXBlIjowLCJNYXJnaW4iOnsiJGlkIjoiNDYiLCJUb3AiOjAsIkxlZnQiOjUsIlJpZ2h0IjowLCJCb3R0b20iOjB9LCJQYWRkaW5nIjp7IiRpZCI6IjQ3IiwiVG9wIjowLCJMZWZ0IjowLCJSaWdodCI6MCwiQm90dG9tIjowfSwiQmFja2dyb3VuZCI6eyIkaWQiOiI0OCIsIkNvbG9yIjp7IiRyZWYiOiIzNiJ9fSwiSXNWaXNpYmxlIjp0cnVlLCJXaWR0aCI6MC4wLCJIZWlnaHQiOjAuMCwiQm9yZGVyU3R5bGUiOm51bGwsIlBhcmVudFN0eWxlIjpudWxsfSwiRWxhcHNlZFRpbWVCYWNrZ3JvdW5kIjp7IiRpZCI6IjQ5IiwiQ29sb3IiOnsiJGlkIjoiNTAiLCJBIjo3NywiUiI6MCwiRyI6MCwiQiI6MH19LCJBcHBlbmRZZWFyT25ZZWFyQ2hhbmdlIjp0cnVlLCJFbGFwc2VkVGltZUZvcm1hdCI6MSwiVG9kYXlNYXJrZXJQb3NpdGlvbiI6MCwiUXVpY2tQb3NpdGlvbiI6MywiQWJzb2x1dGVQb3NpdGlvbiI6MjI5LjUsIk1hcmdpbiI6eyIkaWQiOiI1MSIsIlRvcCI6MCwiTGVmdCI6MTAsIlJpZ2h0IjoxMCwiQm90dG9tIjowfSwiUGFkZGluZyI6eyIkaWQiOiI1MiIsIlRvcCI6MCwiTGVmdCI6MCwiUmlnaHQiOjAsIkJvdHRvbSI6MH0sIkJhY2tncm91bmQiOnsiJGlkIjoiNTMiLCJDb2xvciI6eyIkaWQiOiI1NCIsIkEiOjI1NSwiUiI6NjgsIkciOjg0LCJCIjoxMDZ9fSwiSXNWaXNpYmxlIjp0cnVlLCJXaWR0aCI6MC4wLCJIZWlnaHQiOjAuMCwiQm9yZGVyU3R5bGUiOm51bGwsIlBhcmVudFN0eWxlIjpudWxsfSwiRGVmYXVsdE1pbGVzdG9uZVN0eWxlIjp7IiRpZCI6IjU1IiwiU2hhcGUiOjAsIkNvbm5lY3Rvck1hcmdpbiI6eyIkaWQiOiI1NiIsIlRvcCI6MCwiTGVmdCI6MiwiUmlnaHQiOjIsIkJvdHRvbSI6MH0sIkNvbm5lY3RvclN0eWxlIjp7IiRpZCI6IjU3IiwiTGluZUNvbG9yIjp7IiRpZCI6IjU4IiwiJHR5cGUiOiJOTFJFLkNvbW1vbi5Eb20uU29saWRDb2xvckJydXNoLCBOTFJFLkNvbW1vbiIsIkNvbG9yIjp7IiRpZCI6IjU5IiwiQSI6MjU1LCJSIjo3OSwiRyI6MTI5LCJCIjoxODl9fSwiTGluZVdlaWdodCI6MS4wLCJMaW5lVHlwZSI6MCwiUGFyZW50U3R5bGUiOm51bGx9LCJJc0JlbG93VGltZWJhbmQiOmZhbHNlLCJQb3NpdGlvbk9uVGFzayI6MCwiSGlkZURhdGUiOmZhbHNlLCJTaGFwZVNpemUiOjEsIlNwYWNpbmciOjIuMCwiUGFkZGluZyI6eyIkaWQiOiI2MCIsIlRvcCI6NywiTGVmdCI6MywiUmlnaHQiOjAsIkJvdHRvbSI6Mn0sIlNoYXBlU3R5bGUiOnsiJGlkIjoiNjEiLCJNYXJnaW4iOnsiJGlkIjoiNjIiLCJUb3AiOjAsIkxlZnQiOjAsIlJpZ2h0IjowLCJCb3R0b20iOjB9LCJQYWRkaW5nIjp7IiRpZCI6IjYzIiwiVG9wIjowLCJMZWZ0IjowLCJSaWdodCI6MCwiQm90dG9tIjowfSwiQmFja2dyb3VuZCI6eyIkaWQiOiI2NCIsIkNvbG9yIjp7IiRpZCI6IjY1IiwiQSI6MjU1LCJSIjowLCJHIjoxMTQsIkIiOjE4OH19LCJJc1Zpc2libGUiOnRydWUsIldpZHRoIjoxOC4wLCJIZWlnaHQiOjIwLjAsIkJvcmRlclN0eWxlIjp7IiRpZCI6IjY2IiwiTGluZUNvbG9yIjp7IiRpZCI6IjY3IiwiJHR5cGUiOiJOTFJFLkNvbW1vbi5Eb20uU29saWRDb2xvckJydXNoLCBOTFJFLkNvbW1vbiIsIkNvbG9yIjp7IiRpZCI6IjY4IiwiQSI6MjU1LCJSIjoyNTUsIkciOjAsIkIiOjB9fSwiTGluZVdlaWdodCI6MC4wLCJMaW5lVHlwZSI6MCwiUGFyZW50U3R5bGUiOm51bGx9LCJQYXJlbnRTdHlsZSI6bnVsbH0sIlRpdGxlU3R5bGUiOnsiJGlkIjoiNjkiLCJGb250U2V0dGluZ3MiOnsiJGlkIjoiNzAiLCJGb250U2l6ZSI6MTQsIkZvbnROYW1lIjoiQ29yYmVsIiwiSXNCb2xkIjpmYWxzZSwiSXNJdGFsaWMiOmZhbHNlLCJJc1VuZGVybGluZWQiOmZhbHNlLCJQYXJlbnRTdHlsZSI6bnVsbH0sIkF1dG9TaXplIjowLCJGb3JlZ3JvdW5kIjp7IiRpZCI6IjcxIiwiQ29sb3IiOnsiJGlkIjoiNzI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MiLCJUb3AiOjAsIkxlZnQiOjAsIlJpZ2h0IjowLCJCb3R0b20iOjB9LCJQYWRkaW5nIjp7IiRpZCI6Ijc0IiwiVG9wIjowLCJMZWZ0IjowLCJSaWdodCI6MCwiQm90dG9tIjowfSwiQmFja2dyb3VuZCI6eyIkaWQiOiI3NSIsIkNvbG9yIjp7IiRyZWYiOiIzNiJ9fSwiSXNWaXNpYmxlIjp0cnVlLCJXaWR0aCI6MC4wLCJIZWlnaHQiOjAuMCwiQm9yZGVyU3R5bGUiOm51bGwsIlBhcmVudFN0eWxlIjpudWxsfSwiRGF0ZVN0eWxlIjp7IiRpZCI6Ijc2IiwiRm9udFNldHRpbmdzIjp7IiRpZCI6Ijc3IiwiRm9udFNpemUiOjExLCJGb250TmFtZSI6IkNvcmJlbCIsIklzQm9sZCI6ZmFsc2UsIklzSXRhbGljIjpmYWxzZSwiSXNVbmRlcmxpbmVkIjpmYWxzZSwiUGFyZW50U3R5bGUiOm51bGx9LCJBdXRvU2l6ZSI6MCwiRm9yZWdyb3VuZCI6eyIkaWQiOiI3OCIsIkNvbG9yIjp7IiRpZCI6Ijc5IiwiQSI6MjU1LCJSIjoyMDksIkciOjQwLCJCIjo0Nn19LCJNYXhXaWR0aCI6MjAwLjAsIk1heEhlaWdodCI6IkluZmluaXR5IiwiU21hcnRGb3JlZ3JvdW5kSXNBY3RpdmUiOmZhbHNlLCJIb3Jpem9udGFsQWxpZ25tZW50IjowLCJWZXJ0aWNhbEFsaWdubWVudCI6MCwiU21hcnRGb3JlZ3JvdW5kIjpudWxsLCJCYWNrZ3JvdW5kRmlsbFR5cGUiOjAsIk1hcmdpbiI6eyIkaWQiOiI4MCIsIlRvcCI6MCwiTGVmdCI6MCwiUmlnaHQiOjAsIkJvdHRvbSI6MH0sIlBhZGRpbmciOnsiJGlkIjoiODEiLCJUb3AiOjAsIkxlZnQiOjAsIlJpZ2h0IjowLCJCb3R0b20iOjB9LCJCYWNrZ3JvdW5kIjp7IiRpZCI6IjgyIiwiQ29sb3IiOnsiJHJlZiI6IjM2In19LCJJc1Zpc2libGUiOnRydWUsIldpZHRoIjowLjAsIkhlaWdodCI6MC4wLCJCb3JkZXJTdHlsZSI6bnVsbCwiUGFyZW50U3R5bGUiOm51bGx9LCJEYXRlRm9ybWF0Ijp7IiRpZCI6IjgzIiwiRm9ybWF0U3RyaW5nIjoiTU1NIGQiLCJTZXBhcmF0b3IiOiIvIiwiVXNlSW50ZXJuYXRpb25hbERhdGVGb3JtYXQiOmZhbHNlLCJEYXRlSXNWaXNpYmxlIjp0cnVlLCJUaW1lSXNWaXNpYmxlIjpmYWxzZSwiSG91ckRpZ2l0cyI6MSwiQW1QbURlc2lnbmF0b3IiOjIsIlRyaW0wME1pbnV0ZXMiOmZhbHNlLCJMYXN0S25vd25WaXNpYmlsaXR5U3RhdGUiOnsiJGlkIjoiODQiLCJEYXRlUGFydElzVmlzaWJsZSI6ZmFsc2UsIlRpbWVQYXJ0SXNWaXNpYmxlIjpmYWxzZX19LCJJc1Zpc2libGUiOnRydWUsIlBhcmVudFN0eWxlIjpudWxsfSwiRGVmYXVsdFRhc2tTdHlsZSI6eyIkaWQiOiI4NSIsIlNoYXBlIjoyLCJTaGFwZVRoaWNrbmVzcyI6MSwiRHVyYXRpb25Gb3JtYXQiOjAsIkluY2x1ZGVOb25Xb3JraW5nRGF5c0luRHVyYXRpb24iOmZhbHNlLCJQZXJjZW50YWdlQ29tcGxldGVTdHlsZSI6eyIkaWQiOiI4NiIsIkZvbnRTZXR0aW5ncyI6eyIkaWQiOiI4NyIsIkZvbnRTaXplIjoxMCwiRm9udE5hbWUiOiJDYWxpYnJpIiwiSXNCb2xkIjpmYWxzZSwiSXNJdGFsaWMiOmZhbHNlLCJJc1VuZGVybGluZWQiOmZhbHNlLCJQYXJlbnRTdHlsZSI6bnVsbH0sIkF1dG9TaXplIjowLCJGb3JlZ3JvdW5kIjp7IiRpZCI6Ijg4IiwiQ29sb3IiOnsiJGlkIjoiODk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kwIiwiVG9wIjowLCJMZWZ0IjowLCJSaWdodCI6MCwiQm90dG9tIjowfSwiUGFkZGluZyI6eyIkaWQiOiI5MSIsIlRvcCI6MCwiTGVmdCI6MCwiUmlnaHQiOjAsIkJvdHRvbSI6MH0sIkJhY2tncm91bmQiOnsiJGlkIjoiOTIiLCJDb2xvciI6eyIkcmVmIjoiMzYifX0sIklzVmlzaWJsZSI6dHJ1ZSwiV2lkdGgiOjAuMCwiSGVpZ2h0IjowLjAsIkJvcmRlclN0eWxlIjpudWxsLCJQYXJlbnRTdHlsZSI6bnVsbH0sIkR1cmF0aW9uU3R5bGUiOnsiJGlkIjoiOTMiLCJGb250U2V0dGluZ3MiOnsiJGlkIjoiOTQiLCJGb250U2l6ZSI6MTIsIkZvbnROYW1lIjoiQ2FsaWJyaSIsIklzQm9sZCI6ZmFsc2UsIklzSXRhbGljIjpmYWxzZSwiSXNVbmRlcmxpbmVkIjpmYWxzZSwiUGFyZW50U3R5bGUiOm51bGx9LCJBdXRvU2l6ZSI6MCwiRm9yZWdyb3VuZCI6eyIkaWQiOiI5NSIsIkNvbG9yIjp7IiRpZCI6Ijk2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pZCI6Ijk3IiwiVG9wIjowLCJMZWZ0IjowLCJSaWdodCI6MCwiQm90dG9tIjowfSwiUGFkZGluZyI6eyIkaWQiOiI5OCIsIlRvcCI6MCwiTGVmdCI6MCwiUmlnaHQiOjAsIkJvdHRvbSI6MH0sIkJhY2tncm91bmQiOnsiJGlkIjoiOTkiLCJDb2xvciI6eyIkcmVmIjoiMzYifX0sIklzVmlzaWJsZSI6dHJ1ZSwiV2lkdGgiOjAuMCwiSGVpZ2h0IjowLjAsIkJvcmRlclN0eWxlIjpudWxsLCJQYXJlbnRTdHlsZSI6bnVsbH0sIkhvcml6b250YWxDb25uZWN0b3JTdHlsZSI6eyIkaWQiOiIxMDAiLCJMaW5lQ29sb3IiOnsiJGlkIjoiMTAxIiwiJHR5cGUiOiJOTFJFLkNvbW1vbi5Eb20uU29saWRDb2xvckJydXNoLCBOTFJFLkNvbW1vbiIsIkNvbG9yIjp7IiRpZCI6IjEwMiIsIkEiOjI1NSwiUiI6MjMxLCJHIjoyMzAsIkIiOjIzMH19LCJMaW5lV2VpZ2h0IjowLjAsIkxpbmVUeXBlIjowLCJQYXJlbnRTdHlsZSI6bnVsbH0sIlZlcnRpY2FsQ29ubmVjdG9yU3R5bGUiOnsiJGlkIjoiMTAzIiwiTGluZUNvbG9yIjp7IiRpZCI6IjEwNCIsIiR0eXBlIjoiTkxSRS5Db21tb24uRG9tLlNvbGlkQ29sb3JCcnVzaCwgTkxSRS5Db21tb24iLCJDb2xvciI6eyIkaWQiOiIxMDUiLCJBIjoyNTUsIlIiOjIzMSwiRyI6MjMwLCJCIjoyMzB9fSwiTGluZVdlaWdodCI6MC4wLCJMaW5lVHlwZSI6MCwiUGFyZW50U3R5bGUiOm51bGx9LCJNYXJnaW4iOm51bGwsIlN0YXJ0RGF0ZVBvc2l0aW9uIjo0LCJFbmREYXRlUG9zaXRpb24iOjQsIkRhdGVJc1Zpc2libGUiOnRydWUsIlRpdGxlUG9zaXRpb24iOjMsIkR1cmF0aW9uUG9zaXRpb24iOjYsIlBlcmNlbnRhZ2VDb21wbGV0ZWRQb3NpdGlvbiI6NiwiU3BhY2luZyI6MTAsIklzQmVsb3dUaW1lYmFuZCI6dHJ1ZSwiUGVyY2VudGFnZUNvbXBsZXRlU2hhcGVPcGFjaXR5IjozNSwiU2hhcGVTdHlsZSI6eyIkaWQiOiIxMDYiLCJNYXJnaW4iOnsiJGlkIjoiMTA3IiwiVG9wIjowLCJMZWZ0Ijo0LCJSaWdodCI6NCwiQm90dG9tIjowfSwiUGFkZGluZyI6eyIkaWQiOiIxMDgiLCJUb3AiOjAsIkxlZnQiOjAsIlJpZ2h0IjowLCJCb3R0b20iOjB9LCJCYWNrZ3JvdW5kIjp7IiRpZCI6IjEwOSIsIkNvbG9yIjp7IiRpZCI6IjExMCIsIkEiOjI1NSwiUiI6MCwiRyI6MTE0LCJCIjoxODh9fSwiSXNWaXNpYmxlIjp0cnVlLCJXaWR0aCI6MC4wLCJIZWlnaHQiOjE2LjAsIkJvcmRlclN0eWxlIjp7IiRpZCI6IjExMSIsIkxpbmVDb2xvciI6eyIkaWQiOiIxMTIiLCIkdHlwZSI6Ik5MUkUuQ29tbW9uLkRvbS5Tb2xpZENvbG9yQnJ1c2gsIE5MUkUuQ29tbW9uIiwiQ29sb3IiOnsiJGlkIjoiMTEzIiwiQSI6MjU1LCJSIjoyNTUsIkciOjAsIkIiOjB9fSwiTGluZVdlaWdodCI6MC4wLCJMaW5lVHlwZSI6MCwiUGFyZW50U3R5bGUiOm51bGx9LCJQYXJlbnRTdHlsZSI6bnVsbH0sIlRpdGxlU3R5bGUiOnsiJGlkIjoiMTE0IiwiRm9udFNldHRpbmdzIjp7IiRpZCI6IjExNSIsIkZvbnRTaXplIjoxNCwiRm9udE5hbWUiOiJDb3JiZWwiLCJJc0JvbGQiOmZhbHNlLCJJc0l0YWxpYyI6ZmFsc2UsIklzVW5kZXJsaW5lZCI6ZmFsc2UsIlBhcmVudFN0eWxlIjpudWxsfSwiQXV0b1NpemUiOjAsIkZvcmVncm91bmQiOnsiJGlkIjoiMTE2IiwiQ29sb3IiOnsiJGlkIjoiMTE3IiwiQSI6MjU1LCJSIjowLCJHIjowLCJCIjowfX0sIk1heFdpZHRoIjoyMDAuMCwiTWF4SGVpZ2h0IjoiSW5maW5pdHkiLCJTbWFydEZvcmVncm91bmRJc0FjdGl2ZSI6ZmFsc2UsIkhvcml6b250YWxBbGlnbm1lbnQiOjIsIlZlcnRpY2FsQWxpZ25tZW50IjowLCJTbWFydEZvcmVncm91bmQiOm51bGwsIkJhY2tncm91bmRGaWxsVHlwZSI6MCwiTWFyZ2luIjp7IiRpZCI6IjExOCIsIlRvcCI6MCwiTGVmdCI6MCwiUmlnaHQiOjAsIkJvdHRvbSI6MH0sIlBhZGRpbmciOnsiJGlkIjoiMTE5IiwiVG9wIjowLCJMZWZ0IjowLCJSaWdodCI6MCwiQm90dG9tIjowfSwiQmFja2dyb3VuZCI6eyIkaWQiOiIxMjAiLCJDb2xvciI6eyIkcmVmIjoiMzYifX0sIklzVmlzaWJsZSI6dHJ1ZSwiV2lkdGgiOjAuMCwiSGVpZ2h0IjowLjAsIkJvcmRlclN0eWxlIjpudWxsLCJQYXJlbnRTdHlsZSI6bnVsbH0sIkRhdGVTdHlsZSI6eyIkaWQiOiIxMjEiLCJGb250U2V0dGluZ3MiOnsiJGlkIjoiMTIyIiwiRm9udFNpemUiOjEyLCJGb250TmFtZSI6IkNhbGlicmkiLCJJc0JvbGQiOmZhbHNlLCJJc0l0YWxpYyI6ZmFsc2UsIklzVW5kZXJsaW5lZCI6ZmFsc2UsIlBhcmVudFN0eWxlIjpudWxsfSwiQXV0b1NpemUiOjAsIkZvcmVncm91bmQiOnsiJGlkIjoiMTIzIiwiQ29sb3IiOnsiJGlkIjoiMTI0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pZCI6IjEyNSIsIlRvcCI6MCwiTGVmdCI6MCwiUmlnaHQiOjAsIkJvdHRvbSI6MH0sIlBhZGRpbmciOnsiJGlkIjoiMTI2IiwiVG9wIjowLCJMZWZ0IjowLCJSaWdodCI6MCwiQm90dG9tIjowfSwiQmFja2dyb3VuZCI6eyIkaWQiOiIxMjciLCJDb2xvciI6eyIkcmVmIjoiMzYifX0sIklzVmlzaWJsZSI6dHJ1ZSwiV2lkdGgiOjAuMCwiSGVpZ2h0IjowLjAsIkJvcmRlclN0eWxlIjpudWxsLCJQYXJlbnRTdHlsZSI6bnVsbH0sIkRhdGVGb3JtYXQiOnsiJGlkIjoiMTI4IiwiRm9ybWF0U3RyaW5nIjoiTU1NIGQiLCJTZXBhcmF0b3IiOiIvIiwiVXNlSW50ZXJuYXRpb25hbERhdGVGb3JtYXQiOmZhbHNlLCJEYXRlSXNWaXNpYmxlIjp0cnVlLCJUaW1lSXNWaXNpYmxlIjpmYWxzZSwiSG91ckRpZ2l0cyI6MSwiQW1QbURlc2lnbmF0b3IiOjIsIlRyaW0wME1pbnV0ZXMiOmZhbHNlLCJMYXN0S25vd25WaXNpYmlsaXR5U3RhdGUiOnsiJGlkIjoiMTI5IiwiRGF0ZVBhcnRJc1Zpc2libGUiOmZhbHNlLCJUaW1lUGFydElzVmlzaWJsZSI6ZmFsc2V9fSwiSXNWaXNpYmxlIjp0cnVlLCJQYXJlbnRTdHlsZSI6bnVsbCwiX2V4cGxpY2l0bHlTZXQiOnsiJGlkIjoiMTMw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klzVmlzaWJsZSI6ZmFsc2V9fSwiR3JpZGxpbmVQYW5lbFN0eWxlIjp7IiRpZCI6IjEzMSIsIkdyaWRsaW5lU3R5bGUiOnsiJGlkIjoiMTMyIiwiTGluZUNvbG9yIjp7IiRpZCI6IjEzMyIsIiR0eXBlIjoiTkxSRS5Db21tb24uRG9tLlNvbGlkQ29sb3JCcnVzaCwgTkxSRS5Db21tb24iLCJDb2xvciI6eyIkaWQiOiIxMzQiLCJBIjozOCwiUiI6OTEsIkciOjE1NSwiQiI6MjEzfX0sIkxpbmVXZWlnaHQiOjEuMCwiTGluZVR5cGUiOjAsIlBhcmVudFN0eWxlIjpudWxsfSwiTWFyZ2luIjp7IiRpZCI6IjEzNSIsIlRvcCI6MCwiTGVmdCI6MCwiUmlnaHQiOjAsIkJvdHRvbSI6MH0sIlBhZGRpbmciOnsiJGlkIjoiMTM2IiwiVG9wIjowLCJMZWZ0IjowLCJSaWdodCI6MCwiQm90dG9tIjowfSwiQmFja2dyb3VuZCI6bnVsbCwiSXNWaXNpYmxlIjp0cnVlLCJXaWR0aCI6MC4wLCJIZWlnaHQiOjAuMCwiQm9yZGVyU3R5bGUiOm51bGwsIlBhcmVudFN0eWxlIjpudWxsfSwiU2hvd0VsYXBzZWRUaW1lR3JhZGllbnRTdHlsZSI6ZmFsc2UsIkRlZmF1bHRTd2ltbGFuZVN0eWxlIjp7IiRpZCI6IjEzNyIsIkhlYWRlclN0eWxlIjp7IiRpZCI6IjEzOCIsIlRleHRTdHlsZSI6eyIkaWQiOiIxMzkiLCJGb250U2V0dGluZ3MiOnsiJGlkIjoiMTQwIiwiRm9udFNpemUiOjEyLCJGb250TmFtZSI6IkNhbGlicmkiLCJJc0JvbGQiOmZhbHNlLCJJc0l0YWxpYyI6ZmFsc2UsIklzVW5kZXJsaW5lZCI6ZmFsc2UsIlBhcmVudFN0eWxlIjpudWxsfSwiQXV0b1NpemUiOjAsIkZvcmVncm91bmQiOnsiJGlkIjoiMTQxIiwiQ29sb3IiOnsiJGlkIjoiMTQyIiwiQSI6MjU1LCJSIjozMiwiRyI6NTYsIkIiOjEwMH19LCJNYXhXaWR0aCI6IkluZmluaXR5IiwiTWF4SGVpZ2h0IjoiSW5maW5pdHkiLCJTbWFydEZvcmVncm91bmRJc0FjdGl2ZSI6ZmFsc2UsIkhvcml6b250YWxBbGlnbm1lbnQiOjAsIlZlcnRpY2FsQWxpZ25tZW50IjowLCJTbWFydEZvcmVncm91bmQiOm51bGwsIkJhY2tncm91bmRGaWxsVHlwZSI6MCwiTWFyZ2luIjp7IiRpZCI6IjE0MyIsIlRvcCI6MCwiTGVmdCI6MCwiUmlnaHQiOjAsIkJvdHRvbSI6MH0sIlBhZGRpbmciOnsiJGlkIjoiMTQ0IiwiVG9wIjowLCJMZWZ0IjowLCJSaWdodCI6MCwiQm90dG9tIjowfSwiQmFja2dyb3VuZCI6bnVsbCwiSXNWaXNpYmxlIjp0cnVlLCJXaWR0aCI6MC4wLCJIZWlnaHQiOjAuMCwiQm9yZGVyU3R5bGUiOm51bGwsIlBhcmVudFN0eWxlIjpudWxsfSwiUmVjdGFuZ2xlU3R5bGUiOnsiJGlkIjoiMTQ1IiwiTWFyZ2luIjp7IiRpZCI6IjE0NiIsIlRvcCI6MCwiTGVmdCI6MCwiUmlnaHQiOjAsIkJvdHRvbSI6MH0sIlBhZGRpbmciOnsiJGlkIjoiMTQ3IiwiVG9wIjowLCJMZWZ0IjowLCJSaWdodCI6MCwiQm90dG9tIjowfSwiQmFja2dyb3VuZCI6eyIkaWQiOiIxNDgiLCJDb2xvciI6eyIkaWQiOiIxNDkiLCJBIjoxMjcsIlIiOjkxLCJHIjoxNTUsIkIiOjIxM319LCJJc1Zpc2libGUiOnRydWUsIldpZHRoIjowLjAsIkhlaWdodCI6MC4wLCJCb3JkZXJTdHlsZSI6eyIkaWQiOiIxNTAiLCJMaW5lQ29sb3IiOnsiJGlkIjoiMTUxIiwiJHR5cGUiOiJOTFJFLkNvbW1vbi5Eb20uU29saWRDb2xvckJydXNoLCBOTFJFLkNvbW1vbiIsIkNvbG9yIjp7IiRpZCI6IjE1MiIsIkEiOjI1NSwiUiI6MjU1LCJHIjowLCJCIjowfX0sIkxpbmVXZWlnaHQiOjAuMCwiTGluZVR5cGUiOjAsIlBhcmVudFN0eWxlIjpudWxsfSwiUGFyZW50U3R5bGUiOm51bGx9LCJNYXJnaW4iOnsiJGlkIjoiMTUzIiwiVG9wIjowLCJMZWZ0IjowLCJSaWdodCI6MCwiQm90dG9tIjowfSwiUGFkZGluZyI6eyIkaWQiOiIxNTQiLCJUb3AiOjAsIkxlZnQiOjAsIlJpZ2h0IjowLCJCb3R0b20iOjB9LCJCYWNrZ3JvdW5kIjpudWxsLCJJc1Zpc2libGUiOnRydWUsIldpZHRoIjowLjAsIkhlaWdodCI6MC4wLCJCb3JkZXJTdHlsZSI6bnVsbCwiUGFyZW50U3R5bGUiOm51bGx9LCJCYWNrZ3JvdW5kU3R5bGUiOnsiJGlkIjoiMTU1IiwiTWFyZ2luIjp7IiRpZCI6IjE1NiIsIlRvcCI6MCwiTGVmdCI6MCwiUmlnaHQiOjAsIkJvdHRvbSI6MH0sIlBhZGRpbmciOnsiJGlkIjoiMTU3IiwiVG9wIjowLCJMZWZ0IjowLCJSaWdodCI6MCwiQm90dG9tIjowfSwiQmFja2dyb3VuZCI6eyIkaWQiOiIxNTgiLCJDb2xvciI6eyIkaWQiOiIxNTkiLCJBIjozOCwiUiI6OTEsIkciOjE1NSwiQiI6MjEzfX0sIklzVmlzaWJsZSI6dHJ1ZSwiV2lkdGgiOjAuMCwiSGVpZ2h0IjowLjAsIkJvcmRlclN0eWxlIjp7IiRpZCI6IjE2MCIsIkxpbmVDb2xvciI6eyIkaWQiOiIxNjEiLCIkdHlwZSI6Ik5MUkUuQ29tbW9uLkRvbS5Tb2xpZENvbG9yQnJ1c2gsIE5MUkUuQ29tbW9uIiwiQ29sb3IiOnsiJGlkIjoiMTYyIiwiQSI6MjU1LCJSIjoyNTUsIkciOjAsIkIiOjB9fSwiTGluZVdlaWdodCI6MC4wLCJMaW5lVHlwZSI6MCwiUGFyZW50U3R5bGUiOm51bGx9LCJQYXJlbnRTdHlsZSI6bnVsbH0sIklzQWJvdmVUaW1lYmFuZCI6ZmFsc2UsIk1hcmdpbiI6eyIkaWQiOiIxNjMiLCJUb3AiOjAsIkxlZnQiOjAsIlJpZ2h0IjowLCJCb3R0b20iOjB9LCJQYWRkaW5nIjp7IiRpZCI6IjE2NCIsIlRvcCI6MCwiTGVmdCI6MCwiUmlnaHQiOjAsIkJvdHRvbSI6MH0sIklzVmlzaWJsZSI6dHJ1ZSwiV2lkdGgiOjAuMCwiSGVpZ2h0IjowLjAsIkJvcmRlclN0eWxlIjpudWxsLCJQYXJlbnRTdHlsZSI6bnVsbH19LCJTY2FsZSI6eyIkaWQiOiIxNjUiLCJTdGFydERhdGUiOiIyMDE3LTA1LTEwVDIzOjU5OjU5Ljk5OVoiLCJFbmREYXRlIjoiMjAyMS0wMS0zMFQyMzo1OTowMCIsIkZvcm1hdCI6Ik1NTSIsIlR5cGUiOjIsIkF1dG9EYXRlUmFuZ2UiOnRydWUsIldvcmtpbmdEYXlzIjozMSwiVG9kYXlNYXJrZXJUZXh0IjoiVG9kYXkiLCJBdXRvU2NhbGVUeXBlIjp0cnVlfSwiTWlsZXN0b25lcyI6W3siJGlkIjoiMTY2IiwiRGF0ZSI6IjIwMjAtMDUtMTBUMjM6NTk6MDBaIiwiU3R5bGUiOnsiJGlkIjoiMTY3IiwiU2hhcGUiOjIsIkNvbm5lY3Rvck1hcmdpbiI6eyIkcmVmIjoiNTYifSwiQ29ubmVjdG9yU3R5bGUiOnsiJGlkIjoiMTY4IiwiTGluZUNvbG9yIjp7IiRpZCI6IjE2OSIsIiR0eXBlIjoiTkxSRS5Db21tb24uRG9tLlNvbGlkQ29sb3JCcnVzaCwgTkxSRS5Db21tb24iLCJDb2xvciI6eyIkaWQiOiIxNzAiLCJBIjoyNTUsIlIiOjAsIkciOjExNCwiQiI6MTg4fX0sIkxpbmVXZWlnaHQiOjEuMCwiTGluZVR5cGUiOjAsIlBhcmVudFN0eWxlIjp7IiRyZWYiOiI1NyJ9fSwiSXNCZWxvd1RpbWViYW5kIjpmYWxzZSwiUG9zaXRpb25PblRhc2siOjAsIkhpZGVEYXRlIjpmYWxzZSwiU2hhcGVTaXplIjoxLCJTcGFjaW5nIjowLjAsIlBhZGRpbmciOnsiJGlkIjoiMTcxIiwiVG9wIjowLCJMZWZ0IjowLCJSaWdodCI6MCwiQm90dG9tIjowfSwiU2hhcGVTdHlsZSI6eyIkaWQiOiIxNzIiLCJNYXJnaW4iOnsiJHJlZiI6IjYyIn0sIlBhZGRpbmciOnsiJHJlZiI6IjYzIn0sIkJhY2tncm91bmQiOnsiJGlkIjoiMTczIiwiQ29sb3IiOnsiJGlkIjoiMTc0IiwiQSI6MjU1LCJSIjo4LCJHIjoxMjcsIkIiOjE5NX19LCJJc1Zpc2libGUiOnRydWUsIldpZHRoIjoxMy4wLCJIZWlnaHQiOjEzLjAsIkJvcmRlclN0eWxlIjp7IiRpZCI6IjE3NSIsIkxpbmVDb2xvciI6eyIkcmVmIjoiNjcifSwiTGluZVdlaWdodCI6MC4wLCJMaW5lVHlwZSI6MCwiUGFyZW50U3R5bGUiOnsiJHJlZiI6IjY2In19LCJQYXJlbnRTdHlsZSI6eyIkcmVmIjoiNjEifX0sIlRpdGxlU3R5bGUiOnsiJGlkIjoiMTc2IiwiRm9udFNldHRpbmdzIjp7IiRpZCI6IjE3NyIsIkZvbnRTaXplIjoxMCwiRm9udE5hbWUiOiJDYWxpYnJpIiwiSXNCb2xkIjp0cnVlLCJJc0l0YWxpYyI6ZmFsc2UsIklzVW5kZXJsaW5lZCI6ZmFsc2UsIlBhcmVudFN0eWxlIjp7IiRyZWYiOiI3MCJ9fSwiQXV0b1NpemUiOjAsIkZvcmVncm91bmQiOnsiJGlkIjoiMTc4IiwiQ29sb3IiOnsiJGlkIjoiMTc5IiwiQSI6MjU1LCJSIjo1OSwiRyI6ODksIkIiOjE1Mn19LCJNYXhXaWR0aCI6NTEuNjI1MDM4MTQ2OTcyNjU2LCJNYXhIZWlnaHQiOiJJbmZpbml0eSIsIlNtYXJ0Rm9yZWdyb3VuZElzQWN0aXZlIjpmYWxzZSwiSG9yaXpvbnRhbEFsaWdubWVudCI6MCwiVmVydGljYWxBbGlnbm1lbnQiOjAsIlNtYXJ0Rm9yZWdyb3VuZCI6bnVsbCwiQmFja2dyb3VuZEZpbGxUeXBlIjowLCJNYXJnaW4iOnsiJHJlZiI6IjczIn0sIlBhZGRpbmciOnsiJHJlZiI6Ijc0In0sIkJhY2tncm91bmQiOnsiJHJlZiI6Ijc1In0sIklzVmlzaWJsZSI6dHJ1ZSwiV2lkdGgiOjAuMCwiSGVpZ2h0IjowLjAsIkJvcmRlclN0eWxlIjp7IiRpZCI6IjE4MCIsIkxpbmVDb2xvciI6bnVsbCwiTGluZVdlaWdodCI6MC4wLCJMaW5lVHlwZSI6MCwiUGFyZW50U3R5bGUiOm51bGx9LCJQYXJlbnRTdHlsZSI6eyIkcmVmIjoiNjkifX0sIkRhdGVTdHlsZSI6eyIkaWQiOiIxODEiLCJGb250U2V0dGluZ3MiOnsiJGlkIjoiMTgyIiwiRm9udFNpemUiOjEwLCJGb250TmFtZSI6IkNhbGlicmkiLCJJc0JvbGQiOmZhbHNlLCJJc0l0YWxpYyI6ZmFsc2UsIklzVW5kZXJsaW5lZCI6ZmFsc2UsIlBhcmVudFN0eWxlIjp7IiRyZWYiOiI3NyJ9fSwiQXV0b1NpemUiOjAsIkZvcmVncm91bmQiOnsiJGlkIjoiMTgzIiwiQ29sb3IiOnsiJGlkIjoiMTg0IiwiQSI6MjU1LCJSIjoxMjcsIkciOjEyNywiQiI6MTI3fX0sIk1heFdpZHRoIjoyMDAuMCwiTWF4SGVpZ2h0IjoiSW5maW5pdHkiLCJTbWFydEZvcmVncm91bmRJc0FjdGl2ZSI6ZmFsc2UsIkhvcml6b250YWxBbGlnbm1lbnQiOjAsIlZlcnRpY2FsQWxpZ25tZW50IjowLCJTbWFydEZvcmVncm91bmQiOm51bGwsIkJhY2tncm91bmRGaWxsVHlwZSI6MCwiTWFyZ2luIjp7IiRyZWYiOiI4MCJ9LCJQYWRkaW5nIjp7IiRyZWYiOiI4MSJ9LCJCYWNrZ3JvdW5kIjp7IiRyZWYiOiI4MiJ9LCJJc1Zpc2libGUiOnRydWUsIldpZHRoIjowLjAsIkhlaWdodCI6MC4wLCJCb3JkZXJTdHlsZSI6eyIkaWQiOiIxODUiLCJMaW5lQ29sb3IiOm51bGwsIkxpbmVXZWlnaHQiOjAuMCwiTGluZVR5cGUiOjAsIlBhcmVudFN0eWxlIjpudWxsfSwiUGFyZW50U3R5bGUiOnsiJHJlZiI6Ijc2In19LCJEYXRlRm9ybWF0Ijp7IiRyZWYiOiI4MyJ9LCJJc1Zpc2libGUiOnRydWUsIlBhcmVudFN0eWxlIjp7IiRyZWYiOiI1NSJ9fSwiSW5kZXgiOjAsIlBlcmNlbnRhZ2VDb21wbGV0ZSI6bnVsbCwiUG9zaXRpb24iOnsiUmF0aW8iOjAuMTc1Mzk1ODgwODA1MTIxNTMsIklzQ3VzdG9tIjp0cnVlfSwiRGF0ZUZvcm1hdCI6eyIkcmVmIjoiODMifSwiUmVsYXRlZFRhc2tJZCI6IjAwMDAwMDAwLTAwMDAtMDAwMC0wMDAwLTAwMDAwMDAwMDAwMCIsIklkIjoiYTU4ZjI5NDgtN2MwMy00M2MwLThhYmMtZjQxOTEzZTQwY2FlIiwiSW1wb3J0SWQiOm51bGwsIlRpdGxlIjoiTWlsZXN0b25lIDEiLCJOb3RlIjpudWxsLCJIeXBlcmxpbmsiOnsiJGlkIjoiMTg2IiwiQWRkcmVzcyI6IiIsIlN1YkFkZHJlc3MiOiIifSwiSXNDaGFuZ2VkIjpmYWxzZSwiSXNOZXciOnRydWV9LHsiJGlkIjoiMTg3IiwiRGF0ZSI6IjIwMjAtMDUtMTVUMjM6NTk6MDBaIiwiU3R5bGUiOnsiJGlkIjoiMTg4IiwiU2hhcGUiOjIsIkNvbm5lY3Rvck1hcmdpbiI6eyIkcmVmIjoiNTYifSwiQ29ubmVjdG9yU3R5bGUiOnsiJGlkIjoiMTg5IiwiTGluZUNvbG9yIjp7IiRpZCI6IjE5MCIsIiR0eXBlIjoiTkxSRS5Db21tb24uRG9tLlNvbGlkQ29sb3JCcnVzaCwgTkxSRS5Db21tb24iLCJDb2xvciI6eyIkaWQiOiIxOTEiLCJBIjoyNTUsIlIiOjgsIkciOjEyNywiQiI6MTk1fX0sIkxpbmVXZWlnaHQiOjEuMCwiTGluZVR5cGUiOjAsIlBhcmVudFN0eWxlIjp7IiRyZWYiOiI1NyJ9fSwiSXNCZWxvd1RpbWViYW5kIjpmYWxzZSwiUG9zaXRpb25PblRhc2siOjAsIkhpZGVEYXRlIjpmYWxzZSwiU2hhcGVTaXplIjoxLCJTcGFjaW5nIjowLjAsIlBhZGRpbmciOnsiJGlkIjoiMTkyIiwiVG9wIjowLCJMZWZ0IjowLCJSaWdodCI6MCwiQm90dG9tIjowfSwiU2hhcGVTdHlsZSI6eyIkaWQiOiIxOTMiLCJNYXJnaW4iOnsiJHJlZiI6IjYyIn0sIlBhZGRpbmciOnsiJHJlZiI6IjYzIn0sIkJhY2tncm91bmQiOnsiJGlkIjoiMTk0IiwiQ29sb3IiOnsiJGlkIjoiMTk1IiwiQSI6MjU1LCJSIjo4LCJHIjoxMjcsIkIiOjE5NX19LCJJc1Zpc2libGUiOnRydWUsIldpZHRoIjoxMy4wLCJIZWlnaHQiOjEzLjAsIkJvcmRlclN0eWxlIjp7IiRpZCI6IjE5NiIsIkxpbmVDb2xvciI6eyIkcmVmIjoiNjcifSwiTGluZVdlaWdodCI6MC4wLCJMaW5lVHlwZSI6MCwiUGFyZW50U3R5bGUiOnsiJHJlZiI6IjY2In19LCJQYXJlbnRTdHlsZSI6eyIkcmVmIjoiNjEifX0sIlRpdGxlU3R5bGUiOnsiJGlkIjoiMTk3IiwiRm9udFNldHRpbmdzIjp7IiRpZCI6IjE5OCIsIkZvbnRTaXplIjoxMCwiRm9udE5hbWUiOiJDYWxpYnJpIiwiSXNCb2xkIjp0cnVlLCJJc0l0YWxpYyI6ZmFsc2UsIklzVW5kZXJsaW5lZCI6ZmFsc2UsIlBhcmVudFN0eWxlIjp7IiRyZWYiOiI3MCJ9fSwiQXV0b1NpemUiOjAsIkZvcmVncm91bmQiOnsiJGlkIjoiMTk5IiwiQ29sb3IiOnsiJGlkIjoiMjAwIiwiQSI6MjU1LCJSIjo1OSwiRyI6ODksIkIiOjE1Mn19LCJNYXhXaWR0aCI6NTEuNjI1MDM4MTQ2OTcyNjU2LCJNYXhIZWlnaHQiOiJJbmZpbml0eSIsIlNtYXJ0Rm9yZWdyb3VuZElzQWN0aXZlIjpmYWxzZSwiSG9yaXpvbnRhbEFsaWdubWVudCI6MCwiVmVydGljYWxBbGlnbm1lbnQiOjAsIlNtYXJ0Rm9yZWdyb3VuZCI6bnVsbCwiQmFja2dyb3VuZEZpbGxUeXBlIjowLCJNYXJnaW4iOnsiJHJlZiI6IjczIn0sIlBhZGRpbmciOnsiJHJlZiI6Ijc0In0sIkJhY2tncm91bmQiOnsiJHJlZiI6Ijc1In0sIklzVmlzaWJsZSI6dHJ1ZSwiV2lkdGgiOjAuMCwiSGVpZ2h0IjowLjAsIkJvcmRlclN0eWxlIjp7IiRpZCI6IjIwMSIsIkxpbmVDb2xvciI6bnVsbCwiTGluZVdlaWdodCI6MC4wLCJMaW5lVHlwZSI6MCwiUGFyZW50U3R5bGUiOm51bGx9LCJQYXJlbnRTdHlsZSI6eyIkcmVmIjoiNjkifX0sIkRhdGVTdHlsZSI6eyIkaWQiOiIyMDIiLCJGb250U2V0dGluZ3MiOnsiJGlkIjoiMjAzIiwiRm9udFNpemUiOjEwLCJGb250TmFtZSI6IkNhbGlicmkiLCJJc0JvbGQiOmZhbHNlLCJJc0l0YWxpYyI6ZmFsc2UsIklzVW5kZXJsaW5lZCI6ZmFsc2UsIlBhcmVudFN0eWxlIjp7IiRyZWYiOiI3NyJ9fSwiQXV0b1NpemUiOjAsIkZvcmVncm91bmQiOnsiJGlkIjoiMjA0IiwiQ29sb3IiOnsiJGlkIjoiMjA1IiwiQSI6MjU1LCJSIjoxMjcsIkciOjEyNywiQiI6MTI3fX0sIk1heFdpZHRoIjoyMDAuMCwiTWF4SGVpZ2h0IjoiSW5maW5pdHkiLCJTbWFydEZvcmVncm91bmRJc0FjdGl2ZSI6ZmFsc2UsIkhvcml6b250YWxBbGlnbm1lbnQiOjAsIlZlcnRpY2FsQWxpZ25tZW50IjowLCJTbWFydEZvcmVncm91bmQiOm51bGwsIkJhY2tncm91bmRGaWxsVHlwZSI6MCwiTWFyZ2luIjp7IiRyZWYiOiI4MCJ9LCJQYWRkaW5nIjp7IiRyZWYiOiI4MSJ9LCJCYWNrZ3JvdW5kIjp7IiRyZWYiOiI4MiJ9LCJJc1Zpc2libGUiOnRydWUsIldpZHRoIjowLjAsIkhlaWdodCI6MC4wLCJCb3JkZXJTdHlsZSI6eyIkaWQiOiIyMDYiLCJMaW5lQ29sb3IiOm51bGwsIkxpbmVXZWlnaHQiOjAuMCwiTGluZVR5cGUiOjAsIlBhcmVudFN0eWxlIjpudWxsfSwiUGFyZW50U3R5bGUiOnsiJHJlZiI6Ijc2In19LCJEYXRlRm9ybWF0Ijp7IiRyZWYiOiI4MyJ9LCJJc1Zpc2libGUiOnRydWUsIlBhcmVudFN0eWxlIjp7IiRyZWYiOiI1NSJ9fSwiSW5kZXgiOjEsIlBlcmNlbnRhZ2VDb21wbGV0ZSI6bnVsbCwiUG9zaXRpb24iOnsiUmF0aW8iOjAuMTA4MDkzMDM1NjYyNjE1NzQsIklzQ3VzdG9tIjp0cnVlfSwiRGF0ZUZvcm1hdCI6eyIkcmVmIjoiODMifSwiUmVsYXRlZFRhc2tJZCI6IjAwMDAwMDAwLTAwMDAtMDAwMC0wMDAwLTAwMDAwMDAwMDAwMCIsIklkIjoiNTI3NDNkZTgtYmI2ZC00MDQ0LTg5NmYtNDczODk4ZmU5ZGE3IiwiSW1wb3J0SWQiOm51bGwsIlRpdGxlIjoiTWlsZXN0b25lIDIiLCJOb3RlIjpudWxsLCJIeXBlcmxpbmsiOnsiJGlkIjoiMjA3IiwiQWRkcmVzcyI6IiIsIlN1YkFkZHJlc3MiOiIifSwiSXNDaGFuZ2VkIjpmYWxzZSwiSXNOZXciOnRydWV9LHsiJGlkIjoiMjA4IiwiRGF0ZSI6IjIwMjAtMDctMjFUMjM6NTk6MDBaIiwiU3R5bGUiOnsiJGlkIjoiMjA5IiwiU2hhcGUiOjgsIkNvbm5lY3Rvck1hcmdpbiI6eyIkcmVmIjoiNTYifSwiQ29ubmVjdG9yU3R5bGUiOnsiJGlkIjoiMjEwIiwiTGluZUNvbG9yIjp7IiRpZCI6IjIxMSIsIiR0eXBlIjoiTkxSRS5Db21tb24uRG9tLlNvbGlkQ29sb3JCcnVzaCwgTkxSRS5Db21tb24iLCJDb2xvciI6eyIkaWQiOiIyMTIiLCJBIjoyNTUsIlIiOjgsIkciOjEyNywiQiI6MTk1fX0sIkxpbmVXZWlnaHQiOjEuMCwiTGluZVR5cGUiOjAsIlBhcmVudFN0eWxlIjp7IiRyZWYiOiI1NyJ9fSwiSXNCZWxvd1RpbWViYW5kIjpmYWxzZSwiUG9zaXRpb25PblRhc2siOjAsIkhpZGVEYXRlIjpmYWxzZSwiU2hhcGVTaXplIjoxLCJTcGFjaW5nIjowLjAsIlBhZGRpbmciOnsiJGlkIjoiMjEzIiwiVG9wIjowLCJMZWZ0IjowLCJSaWdodCI6MCwiQm90dG9tIjowfSwiU2hhcGVTdHlsZSI6eyIkaWQiOiIyMTQiLCJNYXJnaW4iOnsiJHJlZiI6IjYyIn0sIlBhZGRpbmciOnsiJHJlZiI6IjYzIn0sIkJhY2tncm91bmQiOnsiJGlkIjoiMjE1IiwiQ29sb3IiOnsiJGlkIjoiMjE2IiwiQSI6MjU1LCJSIjo4LCJHIjoxMjcsIkIiOjE5NX19LCJJc1Zpc2libGUiOnRydWUsIldpZHRoIjoxOC4wLCJIZWlnaHQiOjIwLjAsIkJvcmRlclN0eWxlIjp7IiRpZCI6IjIxNyIsIkxpbmVDb2xvciI6eyIkcmVmIjoiNjcifSwiTGluZVdlaWdodCI6MC4wLCJMaW5lVHlwZSI6MCwiUGFyZW50U3R5bGUiOnsiJHJlZiI6IjY2In19LCJQYXJlbnRTdHlsZSI6eyIkcmVmIjoiNjEifX0sIlRpdGxlU3R5bGUiOnsiJGlkIjoiMjE4IiwiRm9udFNldHRpbmdzIjp7IiRpZCI6IjIxOSIsIkZvbnRTaXplIjoxMCwiRm9udE5hbWUiOiJDYWxpYnJpIiwiSXNCb2xkIjp0cnVlLCJJc0l0YWxpYyI6ZmFsc2UsIklzVW5kZXJsaW5lZCI6ZmFsc2UsIlBhcmVudFN0eWxlIjp7IiRyZWYiOiI3MCJ9fSwiQXV0b1NpemUiOjAsIkZvcmVncm91bmQiOnsiJGlkIjoiMjIwIiwiQ29sb3IiOnsiJGlkIjoiMjIxIiwiQSI6MjU1LCJSIjo1OSwiRyI6ODksIkIiOjE1Mn19LCJNYXhXaWR0aCI6NTEuNjI1MDM4MTQ2OTcyNjU2LCJNYXhIZWlnaHQiOiJJbmZpbml0eSIsIlNtYXJ0Rm9yZWdyb3VuZElzQWN0aXZlIjpmYWxzZSwiSG9yaXpvbnRhbEFsaWdubWVudCI6MSwiVmVydGljYWxBbGlnbm1lbnQiOjAsIlNtYXJ0Rm9yZWdyb3VuZCI6bnVsbCwiQmFja2dyb3VuZEZpbGxUeXBlIjowLCJNYXJnaW4iOnsiJHJlZiI6IjczIn0sIlBhZGRpbmciOnsiJHJlZiI6Ijc0In0sIkJhY2tncm91bmQiOnsiJHJlZiI6Ijc1In0sIklzVmlzaWJsZSI6dHJ1ZSwiV2lkdGgiOjAuMCwiSGVpZ2h0IjowLjAsIkJvcmRlclN0eWxlIjp7IiRpZCI6IjIyMiIsIkxpbmVDb2xvciI6bnVsbCwiTGluZVdlaWdodCI6MC4wLCJMaW5lVHlwZSI6MCwiUGFyZW50U3R5bGUiOm51bGx9LCJQYXJlbnRTdHlsZSI6eyIkcmVmIjoiNjkifX0sIkRhdGVTdHlsZSI6eyIkaWQiOiIyMjMiLCJGb250U2V0dGluZ3MiOnsiJGlkIjoiMjI0IiwiRm9udFNpemUiOjEwLCJGb250TmFtZSI6IkNhbGlicmkiLCJJc0JvbGQiOmZhbHNlLCJJc0l0YWxpYyI6ZmFsc2UsIklzVW5kZXJsaW5lZCI6ZmFsc2UsIlBhcmVudFN0eWxlIjp7IiRyZWYiOiI3NyJ9fSwiQXV0b1NpemUiOjAsIkZvcmVncm91bmQiOnsiJGlkIjoiMjI1IiwiQ29sb3IiOnsiJGlkIjoiMjI2IiwiQSI6MjU1LCJSIjoxMjcsIkciOjEyNywiQiI6MTI3fX0sIk1heFdpZHRoIjoyMDAuMCwiTWF4SGVpZ2h0IjoiSW5maW5pdHkiLCJTbWFydEZvcmVncm91bmRJc0FjdGl2ZSI6ZmFsc2UsIkhvcml6b250YWxBbGlnbm1lbnQiOjEsIlZlcnRpY2FsQWxpZ25tZW50IjowLCJTbWFydEZvcmVncm91bmQiOm51bGwsIkJhY2tncm91bmRGaWxsVHlwZSI6MCwiTWFyZ2luIjp7IiRyZWYiOiI4MCJ9LCJQYWRkaW5nIjp7IiRyZWYiOiI4MSJ9LCJCYWNrZ3JvdW5kIjp7IiRyZWYiOiI4MiJ9LCJJc1Zpc2libGUiOnRydWUsIldpZHRoIjowLjAsIkhlaWdodCI6MC4wLCJCb3JkZXJTdHlsZSI6eyIkaWQiOiIyMjciLCJMaW5lQ29sb3IiOm51bGwsIkxpbmVXZWlnaHQiOjAuMCwiTGluZVR5cGUiOjAsIlBhcmVudFN0eWxlIjpudWxsfSwiUGFyZW50U3R5bGUiOnsiJHJlZiI6Ijc2In19LCJEYXRlRm9ybWF0Ijp7IiRyZWYiOiI4MyJ9LCJJc1Zpc2libGUiOnRydWUsIlBhcmVudFN0eWxlIjp7IiRyZWYiOiI1NSJ9fSwiSW5kZXgiOjIsIlBlcmNlbnRhZ2VDb21wbGV0ZSI6bnVsbCwiUG9zaXRpb24iOnsiUmF0aW8iOjAuMDg0MDYyNDIwODgwMzUzMDEyLCJJc0N1c3RvbSI6dHJ1ZX0sIkRhdGVGb3JtYXQiOnsiJHJlZiI6IjgzIn0sIlJlbGF0ZWRUYXNrSWQiOiIwMDAwMDAwMC0wMDAwLTAwMDAtMDAwMC0wMDAwMDAwMDAwMDAiLCJJZCI6ImE1NGJjODI3LWIwNTEtNDZkMS04YjU1LTlmNjE4NzIzZTJiNCIsIkltcG9ydElkIjpudWxsLCJUaXRsZSI6Ik1pbGVzdG9uZSAzIiwiTm90ZSI6bnVsbCwiSHlwZXJsaW5rIjp7IiRpZCI6IjIyOCIsIkFkZHJlc3MiOiIiLCJTdWJBZGRyZXNzIjoiIn0sIklzQ2hhbmdlZCI6ZmFsc2UsIklzTmV3Ijp0cnVlfSx7IiRpZCI6IjIyOSIsIkRhdGUiOiIyMDIwLTA4LTEyVDIzOjU5OjAwWiIsIlN0eWxlIjp7IiRpZCI6IjIzMCIsIlNoYXBlIjo4LCJDb25uZWN0b3JNYXJnaW4iOnsiJHJlZiI6IjU2In0sIkNvbm5lY3RvclN0eWxlIjp7IiRpZCI6IjIzMSIsIkxpbmVDb2xvciI6eyIkaWQiOiIyMzIiLCIkdHlwZSI6Ik5MUkUuQ29tbW9uLkRvbS5Tb2xpZENvbG9yQnJ1c2gsIE5MUkUuQ29tbW9uIiwiQ29sb3IiOnsiJGlkIjoiMjMzIiwiQSI6MjU1LCJSIjoyMjAsIkciOjg5LCJCIjozNn19LCJMaW5lV2VpZ2h0IjoxLjAsIkxpbmVUeXBlIjowLCJQYXJlbnRTdHlsZSI6eyIkcmVmIjoiNTcifX0sIklzQmVsb3dUaW1lYmFuZCI6ZmFsc2UsIlBvc2l0aW9uT25UYXNrIjowLCJIaWRlRGF0ZSI6ZmFsc2UsIlNoYXBlU2l6ZSI6MSwiU3BhY2luZyI6MC4wLCJQYWRkaW5nIjp7IiRpZCI6IjIzNCIsIlRvcCI6MCwiTGVmdCI6MCwiUmlnaHQiOjAsIkJvdHRvbSI6MH0sIlNoYXBlU3R5bGUiOnsiJGlkIjoiMjM1IiwiTWFyZ2luIjp7IiRyZWYiOiI2MiJ9LCJQYWRkaW5nIjp7IiRyZWYiOiI2MyJ9LCJCYWNrZ3JvdW5kIjp7IiRpZCI6IjIzNiIsIkNvbG9yIjp7IiRpZCI6IjIzNyIsIkEiOjI1NSwiUiI6MjIwLCJHIjo4OSwiQiI6MzZ9fSwiSXNWaXNpYmxlIjp0cnVlLCJXaWR0aCI6MTguMCwiSGVpZ2h0IjoyMC4wLCJCb3JkZXJTdHlsZSI6eyIkaWQiOiIyMzgiLCJMaW5lQ29sb3IiOnsiJHJlZiI6IjY3In0sIkxpbmVXZWlnaHQiOjAuMCwiTGluZVR5cGUiOjAsIlBhcmVudFN0eWxlIjp7IiRyZWYiOiI2NiJ9fSwiUGFyZW50U3R5bGUiOnsiJHJlZiI6IjYxIn19LCJUaXRsZVN0eWxlIjp7IiRpZCI6IjIzOSIsIkZvbnRTZXR0aW5ncyI6eyIkaWQiOiIyNDAiLCJGb250U2l6ZSI6MTAsIkZvbnROYW1lIjoiQ2FsaWJyaSIsIklzQm9sZCI6dHJ1ZSwiSXNJdGFsaWMiOmZhbHNlLCJJc1VuZGVybGluZWQiOmZhbHNlLCJQYXJlbnRTdHlsZSI6eyIkcmVmIjoiNzAifX0sIkF1dG9TaXplIjowLCJGb3JlZ3JvdW5kIjp7IiRpZCI6IjI0MSIsIkNvbG9yIjp7IiRpZCI6IjI0MiIsIkEiOjI1NSwiUiI6MjEwLCJHIjo3MSwiQiI6Mzh9fSwiTWF4V2lkdGgiOjUxLjYyNTAzODE0Njk3MjY1NiwiTWF4SGVpZ2h0IjoiSW5maW5pdHkiLCJTbWFydEZvcmVncm91bmRJc0FjdGl2ZSI6ZmFsc2UsIkhvcml6b250YWxBbGlnbm1lbnQiOjEsIlZlcnRpY2FsQWxpZ25tZW50IjowLCJTbWFydEZvcmVncm91bmQiOm51bGwsIkJhY2tncm91bmRGaWxsVHlwZSI6MCwiTWFyZ2luIjp7IiRyZWYiOiI3MyJ9LCJQYWRkaW5nIjp7IiRyZWYiOiI3NCJ9LCJCYWNrZ3JvdW5kIjp7IiRyZWYiOiI3NSJ9LCJJc1Zpc2libGUiOnRydWUsIldpZHRoIjowLjAsIkhlaWdodCI6MC4wLCJCb3JkZXJTdHlsZSI6eyIkaWQiOiIyNDMiLCJMaW5lQ29sb3IiOm51bGwsIkxpbmVXZWlnaHQiOjAuMCwiTGluZVR5cGUiOjAsIlBhcmVudFN0eWxlIjpudWxsfSwiUGFyZW50U3R5bGUiOnsiJHJlZiI6IjY5In19LCJEYXRlU3R5bGUiOnsiJGlkIjoiMjQ0IiwiRm9udFNldHRpbmdzIjp7IiRpZCI6IjI0NSIsIkZvbnRTaXplIjoxMCwiRm9udE5hbWUiOiJDYWxpYnJpIiwiSXNCb2xkIjpmYWxzZSwiSXNJdGFsaWMiOmZhbHNlLCJJc1VuZGVybGluZWQiOmZhbHNlLCJQYXJlbnRTdHlsZSI6eyIkcmVmIjoiNzcifX0sIkF1dG9TaXplIjowLCJGb3JlZ3JvdW5kIjp7IiRpZCI6IjI0NiIsIkNvbG9yIjp7IiRpZCI6IjI0NyIsIkEiOjI1NSwiUiI6MTI3LCJHIjoxMjcsIkIiOjEyN319LCJNYXhXaWR0aCI6MjAwLjAsIk1heEhlaWdodCI6IkluZmluaXR5IiwiU21hcnRGb3JlZ3JvdW5kSXNBY3RpdmUiOmZhbHNlLCJIb3Jpem9udGFsQWxpZ25tZW50IjoxLCJWZXJ0aWNhbEFsaWdubWVudCI6MCwiU21hcnRGb3JlZ3JvdW5kIjpudWxsLCJCYWNrZ3JvdW5kRmlsbFR5cGUiOjAsIk1hcmdpbiI6eyIkcmVmIjoiODAifSwiUGFkZGluZyI6eyIkcmVmIjoiODEifSwiQmFja2dyb3VuZCI6eyIkcmVmIjoiODIifSwiSXNWaXNpYmxlIjp0cnVlLCJXaWR0aCI6MC4wLCJIZWlnaHQiOjAuMCwiQm9yZGVyU3R5bGUiOnsiJGlkIjoiMjQ4IiwiTGluZUNvbG9yIjpudWxsLCJMaW5lV2VpZ2h0IjowLjAsIkxpbmVUeXBlIjowLCJQYXJlbnRTdHlsZSI6bnVsbH0sIlBhcmVudFN0eWxlIjp7IiRyZWYiOiI3NiJ9fSwiRGF0ZUZvcm1hdCI6eyIkcmVmIjoiODMifSwiSXNWaXNpYmxlIjp0cnVlLCJQYXJlbnRTdHlsZSI6eyIkcmVmIjoiNTUifX0sIkluZGV4IjozLCJQZXJjZW50YWdlQ29tcGxldGUiOm51bGwsIlBvc2l0aW9uIjp7IlJhdGlvIjowLjE0Njc1MDIxNzAxMzg4ODg4LCJJc0N1c3RvbSI6dHJ1ZX0sIkRhdGVGb3JtYXQiOnsiJHJlZiI6IjgzIn0sIlJlbGF0ZWRUYXNrSWQiOiIwMDAwMDAwMC0wMDAwLTAwMDAtMDAwMC0wMDAwMDAwMDAwMDAiLCJJZCI6IjkzYWZiNTU0LTU1MmEtNDIyMS1hNTM4LTBmNzkxOTQwOWFhNyIsIkltcG9ydElkIjpudWxsLCJUaXRsZSI6Ik1pbGVzdG9uZSA0IiwiTm90ZSI6bnVsbCwiSHlwZXJsaW5rIjp7IiRpZCI6IjI0OSIsIkFkZHJlc3MiOiIiLCJTdWJBZGRyZXNzIjoiIn0sIklzQ2hhbmdlZCI6ZmFsc2UsIklzTmV3Ijp0cnVlfSx7IiRpZCI6IjI1MCIsIkRhdGUiOiIyMDIwLTExLTA3VDIzOjU5OjAwIiwiU3R5bGUiOnsiJGlkIjoiMjUxIiwiU2hhcGUiOjE0LCJDb25uZWN0b3JNYXJnaW4iOnsiJHJlZiI6IjU2In0sIkNvbm5lY3RvclN0eWxlIjp7IiRpZCI6IjI1MiIsIkxpbmVDb2xvciI6eyIkaWQiOiIyNTMiLCIkdHlwZSI6Ik5MUkUuQ29tbW9uLkRvbS5Tb2xpZENvbG9yQnJ1c2gsIE5MUkUuQ29tbW9uIiwiQ29sb3IiOnsiJGlkIjoiMjU0IiwiQSI6MjU1LCJSIjoyNTUsIkciOjE5MiwiQiI6MH19LCJMaW5lV2VpZ2h0IjoxLjAsIkxpbmVUeXBlIjowLCJQYXJlbnRTdHlsZSI6eyIkcmVmIjoiNTcifX0sIklzQmVsb3dUaW1lYmFuZCI6ZmFsc2UsIlBvc2l0aW9uT25UYXNrIjowLCJIaWRlRGF0ZSI6ZmFsc2UsIlNoYXBlU2l6ZSI6MSwiU3BhY2luZyI6MC4wLCJQYWRkaW5nIjp7IiRpZCI6IjI1NSIsIlRvcCI6MCwiTGVmdCI6MCwiUmlnaHQiOjAsIkJvdHRvbSI6MH0sIlNoYXBlU3R5bGUiOnsiJGlkIjoiMjU2IiwiTWFyZ2luIjp7IiRyZWYiOiI2MiJ9LCJQYWRkaW5nIjp7IiRyZWYiOiI2MyJ9LCJCYWNrZ3JvdW5kIjp7IiRpZCI6IjI1NyIsIkNvbG9yIjp7IiRpZCI6IjI1OCIsIkEiOjI1NSwiUiI6MjU1LCJHIjoxOTIsIkIiOjB9fSwiSXNWaXNpYmxlIjp0cnVlLCJXaWR0aCI6MTguMCwiSGVpZ2h0IjoyMC4wLCJCb3JkZXJTdHlsZSI6eyIkaWQiOiIyNTkiLCJMaW5lQ29sb3IiOnsiJHJlZiI6IjY3In0sIkxpbmVXZWlnaHQiOjAuMCwiTGluZVR5cGUiOjAsIlBhcmVudFN0eWxlIjp7IiRyZWYiOiI2NiJ9fSwiUGFyZW50U3R5bGUiOnsiJHJlZiI6IjYxIn19LCJUaXRsZVN0eWxlIjp7IiRpZCI6IjI2MCIsIkZvbnRTZXR0aW5ncyI6eyIkaWQiOiIyNjEiLCJGb250U2l6ZSI6MTAsIkZvbnROYW1lIjoiQ2FsaWJyaSIsIklzQm9sZCI6dHJ1ZSwiSXNJdGFsaWMiOmZhbHNlLCJJc1VuZGVybGluZWQiOmZhbHNlLCJQYXJlbnRTdHlsZSI6eyIkcmVmIjoiNzAifX0sIkF1dG9TaXplIjowLCJGb3JlZ3JvdW5kIjp7IiRpZCI6IjI2MiIsIkNvbG9yIjp7IiRpZCI6IjI2MyIsIkEiOjI1NSwiUiI6MjU1LCJHIjoxNTMsIkIiOjB9fSwiTWF4V2lkdGgiOjUxLjYyNDk2MTg1MzAyNzM0NCwiTWF4SGVpZ2h0IjoiSW5maW5pdHkiLCJTbWFydEZvcmVncm91bmRJc0FjdGl2ZSI6ZmFsc2UsIkhvcml6b250YWxBbGlnbm1lbnQiOjEsIlZlcnRpY2FsQWxpZ25tZW50IjowLCJTbWFydEZvcmVncm91bmQiOm51bGwsIkJhY2tncm91bmRGaWxsVHlwZSI6MCwiTWFyZ2luIjp7IiRyZWYiOiI3MyJ9LCJQYWRkaW5nIjp7IiRyZWYiOiI3NCJ9LCJCYWNrZ3JvdW5kIjp7IiRyZWYiOiI3NSJ9LCJJc1Zpc2libGUiOnRydWUsIldpZHRoIjowLjAsIkhlaWdodCI6MC4wLCJCb3JkZXJTdHlsZSI6eyIkaWQiOiIyNjQiLCJMaW5lQ29sb3IiOm51bGwsIkxpbmVXZWlnaHQiOjAuMCwiTGluZVR5cGUiOjAsIlBhcmVudFN0eWxlIjpudWxsfSwiUGFyZW50U3R5bGUiOnsiJHJlZiI6IjY5In19LCJEYXRlU3R5bGUiOnsiJGlkIjoiMjY1IiwiRm9udFNldHRpbmdzIjp7IiRpZCI6IjI2NiIsIkZvbnRTaXplIjo4LCJGb250TmFtZSI6IkNhbGlicmkiLCJJc0JvbGQiOmZhbHNlLCJJc0l0YWxpYyI6ZmFsc2UsIklzVW5kZXJsaW5lZCI6ZmFsc2UsIlBhcmVudFN0eWxlIjp7IiRyZWYiOiI3NyJ9fSwiQXV0b1NpemUiOjAsIkZvcmVncm91bmQiOnsiJHJlZiI6Ijc4In0sIk1heFdpZHRoIjoyMDAuMCwiTWF4SGVpZ2h0IjoiSW5maW5pdHkiLCJTbWFydEZvcmVncm91bmRJc0FjdGl2ZSI6ZmFsc2UsIkhvcml6b250YWxBbGlnbm1lbnQiOjAsIlZlcnRpY2FsQWxpZ25tZW50IjowLCJTbWFydEZvcmVncm91bmQiOm51bGwsIkJhY2tncm91bmRGaWxsVHlwZSI6MCwiTWFyZ2luIjp7IiRyZWYiOiI4MCJ9LCJQYWRkaW5nIjp7IiRyZWYiOiI4MSJ9LCJCYWNrZ3JvdW5kIjp7IiRyZWYiOiI4MiJ9LCJJc1Zpc2libGUiOmZhbHNlLCJXaWR0aCI6MC4wLCJIZWlnaHQiOjAuMCwiQm9yZGVyU3R5bGUiOnsiJGlkIjoiMjY3IiwiTGluZUNvbG9yIjpudWxsLCJMaW5lV2VpZ2h0IjowLjAsIkxpbmVUeXBlIjowLCJQYXJlbnRTdHlsZSI6bnVsbH0sIlBhcmVudFN0eWxlIjp7IiRyZWYiOiI3NiJ9fSwiRGF0ZUZvcm1hdCI6eyIkcmVmIjoiODMifSwiSXNWaXNpYmxlIjp0cnVlLCJQYXJlbnRTdHlsZSI6eyIkcmVmIjoiNTUifX0sIkluZGV4Ijo0LCJQZXJjZW50YWdlQ29tcGxldGUiOm51bGwsIlBvc2l0aW9uIjp7IlJhdGlvIjowLjEwMTEzNTE2OTEzNTE5OTY1LCJJc0N1c3RvbSI6dHJ1ZX0sIkRhdGVGb3JtYXQiOnsiJHJlZiI6IjgzIn0sIlJlbGF0ZWRUYXNrSWQiOiIwMDAwMDAwMC0wMDAwLTAwMDAtMDAwMC0wMDAwMDAwMDAwMDAiLCJJZCI6IjZhMjgzYjM2LTczNzUtNDE1Yi05MmIwLWU1ZmM0ZTE2YTBjYyIsIkltcG9ydElkIjpudWxsLCJUaXRsZSI6Ik1pbGVzdG9uZSA1IiwiTm90ZSI6bnVsbCwiSHlwZXJsaW5rIjp7IiRpZCI6IjI2OCIsIkFkZHJlc3MiOiIiLCJTdWJBZGRyZXNzIjoiIn0sIklzQ2hhbmdlZCI6ZmFsc2UsIklzTmV3Ijp0cnVlfSx7IiRpZCI6IjI2OSIsIkRhdGUiOiIyMDIwLTEyLTIwVDIzOjU5OjAwIiwiU3R5bGUiOnsiJGlkIjoiMjcwIiwiU2hhcGUiOjgsIkNvbm5lY3Rvck1hcmdpbiI6eyIkcmVmIjoiNTYifSwiQ29ubmVjdG9yU3R5bGUiOnsiJGlkIjoiMjcxIiwiTGluZUNvbG9yIjp7IiRpZCI6IjI3MiIsIiR0eXBlIjoiTkxSRS5Db21tb24uRG9tLlNvbGlkQ29sb3JCcnVzaCwgTkxSRS5Db21tb24iLCJDb2xvciI6eyIkaWQiOiIyNzMiLCJBIjoyNTUsIlIiOjk4LCJHIjoxODEsIkIiOjEyM319LCJMaW5lV2VpZ2h0IjoxLjAsIkxpbmVUeXBlIjowLCJQYXJlbnRTdHlsZSI6eyIkcmVmIjoiNTcifX0sIklzQmVsb3dUaW1lYmFuZCI6ZmFsc2UsIlBvc2l0aW9uT25UYXNrIjowLCJIaWRlRGF0ZSI6ZmFsc2UsIlNoYXBlU2l6ZSI6MSwiU3BhY2luZyI6MC4wLCJQYWRkaW5nIjp7IiRpZCI6IjI3NCIsIlRvcCI6MCwiTGVmdCI6MCwiUmlnaHQiOjAsIkJvdHRvbSI6MH0sIlNoYXBlU3R5bGUiOnsiJGlkIjoiMjc1IiwiTWFyZ2luIjp7IiRyZWYiOiI2MiJ9LCJQYWRkaW5nIjp7IiRyZWYiOiI2MyJ9LCJCYWNrZ3JvdW5kIjp7IiRpZCI6IjI3NiIsIkNvbG9yIjp7IiRpZCI6IjI3NyIsIkEiOjI1NSwiUiI6OTgsIkciOjE4MSwiQiI6MTIzfX0sIklzVmlzaWJsZSI6dHJ1ZSwiV2lkdGgiOjE4LjAsIkhlaWdodCI6MjAuMCwiQm9yZGVyU3R5bGUiOnsiJGlkIjoiMjc4IiwiTGluZUNvbG9yIjp7IiRyZWYiOiI2NyJ9LCJMaW5lV2VpZ2h0IjowLjAsIkxpbmVUeXBlIjowLCJQYXJlbnRTdHlsZSI6eyIkcmVmIjoiNjYifX0sIlBhcmVudFN0eWxlIjp7IiRyZWYiOiI2MSJ9fSwiVGl0bGVTdHlsZSI6eyIkaWQiOiIyNzkiLCJGb250U2V0dGluZ3MiOnsiJGlkIjoiMjgwIiwiRm9udFNpemUiOjEwLCJGb250TmFtZSI6IkNhbGlicmkiLCJJc0JvbGQiOnRydWUsIklzSXRhbGljIjpmYWxzZSwiSXNVbmRlcmxpbmVkIjpmYWxzZSwiUGFyZW50U3R5bGUiOnsiJHJlZiI6IjcwIn19LCJBdXRvU2l6ZSI6MCwiRm9yZWdyb3VuZCI6eyIkaWQiOiIyODEiLCJDb2xvciI6eyIkaWQiOiIyODIiLCJBIjoyNTUsIlIiOjcyLCJHIjoxNTQsIkIiOjk3fX0sIk1heFdpZHRoIjo1MS42MjQ5NjE4NTMwMjczNDQsIk1heEhlaWdodCI6IkluZmluaXR5IiwiU21hcnRGb3JlZ3JvdW5kSXNBY3RpdmUiOmZhbHNlLCJIb3Jpem9udGFsQWxpZ25tZW50IjoxLCJWZXJ0aWNhbEFsaWdubWVudCI6MCwiU21hcnRGb3JlZ3JvdW5kIjpudWxsLCJCYWNrZ3JvdW5kRmlsbFR5cGUiOjAsIk1hcmdpbiI6eyIkcmVmIjoiNzMifSwiUGFkZGluZyI6eyIkcmVmIjoiNzQifSwiQmFja2dyb3VuZCI6eyIkcmVmIjoiNzUifSwiSXNWaXNpYmxlIjp0cnVlLCJXaWR0aCI6MC4wLCJIZWlnaHQiOjAuMCwiQm9yZGVyU3R5bGUiOnsiJGlkIjoiMjgzIiwiTGluZUNvbG9yIjpudWxsLCJMaW5lV2VpZ2h0IjowLjAsIkxpbmVUeXBlIjowLCJQYXJlbnRTdHlsZSI6bnVsbH0sIlBhcmVudFN0eWxlIjp7IiRyZWYiOiI2OSJ9fSwiRGF0ZVN0eWxlIjp7IiRpZCI6IjI4NCIsIkZvbnRTZXR0aW5ncyI6eyIkaWQiOiIyODUiLCJGb250U2l6ZSI6OCwiRm9udE5hbWUiOiJDYWxpYnJpIiwiSXNCb2xkIjpmYWxzZSwiSXNJdGFsaWMiOmZhbHNlLCJJc1VuZGVybGluZWQiOmZhbHNlLCJQYXJlbnRTdHlsZSI6eyIkcmVmIjoiNzcifX0sIkF1dG9TaXplIjowLCJGb3JlZ3JvdW5kIjp7IiRyZWYiOiI3OCJ9LCJNYXhXaWR0aCI6MjAwLjAsIk1heEhlaWdodCI6IkluZmluaXR5IiwiU21hcnRGb3JlZ3JvdW5kSXNBY3RpdmUiOmZhbHNlLCJIb3Jpem9udGFsQWxpZ25tZW50IjowLCJWZXJ0aWNhbEFsaWdubWVudCI6MCwiU21hcnRGb3JlZ3JvdW5kIjpudWxsLCJCYWNrZ3JvdW5kRmlsbFR5cGUiOjAsIk1hcmdpbiI6eyIkcmVmIjoiODAifSwiUGFkZGluZyI6eyIkcmVmIjoiODEifSwiQmFja2dyb3VuZCI6eyIkcmVmIjoiODIifSwiSXNWaXNpYmxlIjpmYWxzZSwiV2lkdGgiOjAuMCwiSGVpZ2h0IjowLjAsIkJvcmRlclN0eWxlIjp7IiRpZCI6IjI4NiIsIkxpbmVDb2xvciI6bnVsbCwiTGluZVdlaWdodCI6MC4wLCJMaW5lVHlwZSI6MCwiUGFyZW50U3R5bGUiOm51bGx9LCJQYXJlbnRTdHlsZSI6eyIkcmVmIjoiNzYifX0sIkRhdGVGb3JtYXQiOnsiJHJlZiI6IjgzIn0sIklzVmlzaWJsZSI6dHJ1ZSwiUGFyZW50U3R5bGUiOnsiJHJlZiI6IjU1In19LCJJbmRleCI6NSwiUGVyY2VudGFnZUNvbXBsZXRlIjpudWxsLCJQb3NpdGlvbiI6eyJSYXRpbyI6MC4wNTg2OTIxOTc0NDY0Njk5MDQsIklzQ3VzdG9tIjp0cnVlfSwiRGF0ZUZvcm1hdCI6eyIkcmVmIjoiODMifSwiUmVsYXRlZFRhc2tJZCI6IjAwMDAwMDAwLTAwMDAtMDAwMC0wMDAwLTAwMDAwMDAwMDAwMCIsIklkIjoiN2IwOTk2NDYtNGZmZC00Y2QzLWEzYjMtODNhYjFiYTIyNDM4IiwiSW1wb3J0SWQiOm51bGwsIlRpdGxlIjoiTWlsZXN0b25lIDYiLCJOb3RlIjpudWxsLCJIeXBlcmxpbmsiOnsiJGlkIjoiMjg3IiwiQWRkcmVzcyI6IiIsIlN1YkFkZHJlc3MiOiIifSwiSXNDaGFuZ2VkIjpmYWxzZSwiSXNOZXciOnRydWV9LHsiJGlkIjoiMjg4IiwiRGF0ZSI6IjIwMjEtMDEtMzBUMjM6NTk6MDBaIiwiU3R5bGUiOnsiJGlkIjoiMjg5IiwiU2hhcGUiOjEzLCJDb25uZWN0b3JNYXJnaW4iOnsiJHJlZiI6IjU2In0sIkNvbm5lY3RvclN0eWxlIjp7IiRpZCI6IjI5MCIsIkxpbmVDb2xvciI6eyIkaWQiOiIyOTEiLCIkdHlwZSI6Ik5MUkUuQ29tbW9uLkRvbS5Tb2xpZENvbG9yQnJ1c2gsIE5MUkUuQ29tbW9uIiwiQ29sb3IiOnsiJGlkIjoiMjkyIiwiQSI6MjU1LCJSIjo5OCwiRyI6MTgxLCJCIjoxMjN9fSwiTGluZVdlaWdodCI6MS4wLCJMaW5lVHlwZSI6MCwiUGFyZW50U3R5bGUiOnsiJHJlZiI6IjU3In19LCJJc0JlbG93VGltZWJhbmQiOmZhbHNlLCJQb3NpdGlvbk9uVGFzayI6MCwiSGlkZURhdGUiOmZhbHNlLCJTaGFwZVNpemUiOjIsIlNwYWNpbmciOjAuMCwiUGFkZGluZyI6eyIkaWQiOiIyOTMiLCJUb3AiOjAsIkxlZnQiOjAsIlJpZ2h0IjowLCJCb3R0b20iOjB9LCJTaGFwZVN0eWxlIjp7IiRpZCI6IjI5NCIsIk1hcmdpbiI6eyIkcmVmIjoiNjIifSwiUGFkZGluZyI6eyIkcmVmIjoiNjMifSwiQmFja2dyb3VuZCI6eyIkaWQiOiIyOTUiLCJDb2xvciI6eyIkaWQiOiIyOTYiLCJBIjoyNTUsIlIiOjk4LCJHIjoxODEsIkIiOjEyM319LCJJc1Zpc2libGUiOnRydWUsIldpZHRoIjoyNC4wLCJIZWlnaHQiOjI2LjAsIkJvcmRlclN0eWxlIjp7IiRpZCI6IjI5NyIsIkxpbmVDb2xvciI6eyIkcmVmIjoiNjcifSwiTGluZVdlaWdodCI6MC4wLCJMaW5lVHlwZSI6MCwiUGFyZW50U3R5bGUiOnsiJHJlZiI6IjY2In19LCJQYXJlbnRTdHlsZSI6eyIkcmVmIjoiNjEifX0sIlRpdGxlU3R5bGUiOnsiJGlkIjoiMjk4IiwiRm9udFNldHRpbmdzIjp7IiRpZCI6IjI5OSIsIkZvbnRTaXplIjoxMCwiRm9udE5hbWUiOiJDYWxpYnJpIiwiSXNCb2xkIjp0cnVlLCJJc0l0YWxpYyI6ZmFsc2UsIklzVW5kZXJsaW5lZCI6ZmFsc2UsIlBhcmVudFN0eWxlIjp7IiRyZWYiOiI3MCJ9fSwiQXV0b1NpemUiOjAsIkZvcmVncm91bmQiOnsiJGlkIjoiMzAwIiwiQ29sb3IiOnsiJGlkIjoiMzAxIiwiQSI6MjU1LCJSIjo3MiwiRyI6MTU0LCJCIjo5N319LCJNYXhXaWR0aCI6NTEuNjI0OTYxODUzMDI3MzQ0LCJNYXhIZWlnaHQiOiJJbmZpbml0eSIsIlNtYXJ0Rm9yZWdyb3VuZElzQWN0aXZlIjpmYWxzZSwiSG9yaXpvbnRhbEFsaWdubWVudCI6MSwiVmVydGljYWxBbGlnbm1lbnQiOjAsIlNtYXJ0Rm9yZWdyb3VuZCI6bnVsbCwiQmFja2dyb3VuZEZpbGxUeXBlIjowLCJNYXJnaW4iOnsiJHJlZiI6IjczIn0sIlBhZGRpbmciOnsiJHJlZiI6Ijc0In0sIkJhY2tncm91bmQiOnsiJHJlZiI6Ijc1In0sIklzVmlzaWJsZSI6dHJ1ZSwiV2lkdGgiOjAuMCwiSGVpZ2h0IjowLjAsIkJvcmRlclN0eWxlIjp7IiRpZCI6IjMwMiIsIkxpbmVDb2xvciI6bnVsbCwiTGluZVdlaWdodCI6MC4wLCJMaW5lVHlwZSI6MCwiUGFyZW50U3R5bGUiOm51bGx9LCJQYXJlbnRTdHlsZSI6eyIkcmVmIjoiNjkifX0sIkRhdGVTdHlsZSI6eyIkaWQiOiIzMDMiLCJGb250U2V0dGluZ3MiOnsiJGlkIjoiMzA0IiwiRm9udFNpemUiOjEwLCJGb250TmFtZSI6IkNhbGlicmkiLCJJc0JvbGQiOmZhbHNlLCJJc0l0YWxpYyI6ZmFsc2UsIklzVW5kZXJsaW5lZCI6ZmFsc2UsIlBhcmVudFN0eWxlIjp7IiRyZWYiOiI3NyJ9fSwiQXV0b1NpemUiOjAsIkZvcmVncm91bmQiOnsiJGlkIjoiMzA1IiwiQ29sb3IiOnsiJGlkIjoiMzA2IiwiQSI6MjU1LCJSIjoxMjcsIkciOjEyNywiQiI6MTI3fX0sIk1heFdpZHRoIjoyMDAuMCwiTWF4SGVpZ2h0IjoiSW5maW5pdHkiLCJTbWFydEZvcmVncm91bmRJc0FjdGl2ZSI6ZmFsc2UsIkhvcml6b250YWxBbGlnbm1lbnQiOjEsIlZlcnRpY2FsQWxpZ25tZW50IjowLCJTbWFydEZvcmVncm91bmQiOm51bGwsIkJhY2tncm91bmRGaWxsVHlwZSI6MCwiTWFyZ2luIjp7IiRyZWYiOiI4MCJ9LCJQYWRkaW5nIjp7IiRyZWYiOiI4MSJ9LCJCYWNrZ3JvdW5kIjp7IiRyZWYiOiI4MiJ9LCJJc1Zpc2libGUiOnRydWUsIldpZHRoIjowLjAsIkhlaWdodCI6MC4wLCJCb3JkZXJTdHlsZSI6eyIkaWQiOiIzMDciLCJMaW5lQ29sb3IiOm51bGwsIkxpbmVXZWlnaHQiOjAuMCwiTGluZVR5cGUiOjAsIlBhcmVudFN0eWxlIjpudWxsfSwiUGFyZW50U3R5bGUiOnsiJHJlZiI6Ijc2In19LCJEYXRlRm9ybWF0Ijp7IiRyZWYiOiI4MyJ9LCJJc1Zpc2libGUiOnRydWUsIlBhcmVudFN0eWxlIjp7IiRyZWYiOiI1NSJ9fSwiSW5kZXgiOjYsIlBlcmNlbnRhZ2VDb21wbGV0ZSI6bnVsbCwiUG9zaXRpb24iOnsiUmF0aW8iOjAuMDkxNzY1MDg1ODU2MTE5OCwiSXNDdXN0b20iOnRydWV9LCJEYXRlRm9ybWF0Ijp7IiRyZWYiOiI4MyJ9LCJSZWxhdGVkVGFza0lkIjoiMDAwMDAwMDAtMDAwMC0wMDAwLTAwMDAtMDAwMDAwMDAwMDAwIiwiSWQiOiI3ZjU4M2RlMC04NTRhLTRjYWMtYjg5OC0zN2YzYTM3OWJiNGEiLCJJbXBvcnRJZCI6bnVsbCwiVGl0bGUiOiJNaWxlc3RvbmUgNyIsIk5vdGUiOm51bGwsIkh5cGVybGluayI6eyIkaWQiOiIzMDgiLCJBZGRyZXNzIjoiIiwiU3ViQWRkcmVzcyI6IiJ9LCJJc0NoYW5nZWQiOmZhbHNlLCJJc05ldyI6dHJ1ZX1dLCJUYXNrcyI6W3siJGlkIjoiMzA5IiwiR3JvdXBOYW1lIjpudWxsLCJTdGFydERhdGUiOiIyMDIwLTA3LTI1VDAwOjAwOjAwWiIsIkVuZERhdGUiOiIyMDIwLTA4LTAxVDIzOjU5OjAwWiIsIlBlcmNlbnRhZ2VDb21wbGV0ZSI6bnVsbCwiU3R5bGUiOnsiJGlkIjoiMzEwIiwiU2hhcGUiOjIsIlNoYXBlVGhpY2tuZXNzIjoxLCJEdXJhdGlvbkZvcm1hdCI6MCwiSW5jbHVkZU5vbldvcmtpbmdEYXlzSW5EdXJhdGlvbiI6ZmFsc2UsIlBlcmNlbnRhZ2VDb21wbGV0ZVN0eWxlIjp7IiRpZCI6IjMxMSIsIkZvbnRTZXR0aW5ncyI6eyIkaWQiOiIzMTI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xMyIsIkxpbmVDb2xvciI6bnVsbCwiTGluZVdlaWdodCI6MC4wLCJMaW5lVHlwZSI6MCwiUGFyZW50U3R5bGUiOm51bGx9LCJQYXJlbnRTdHlsZSI6eyIkcmVmIjoiODYifX0sIkR1cmF0aW9uU3R5bGUiOnsiJGlkIjoiMzE0IiwiRm9udFNldHRpbmdzIjp7IiRpZCI6IjMxNSIsIkZvbnRTaXplIjoxMCwiRm9udE5hbWUiOiJDYWxpYnJpIiwiSXNCb2xkIjpmYWxzZSwiSXNJdGFsaWMiOmZhbHNlLCJJc1VuZGVybGluZWQiOmZhbHNlLCJQYXJlbnRTdHlsZSI6eyIkcmVmIjoiOTQifX0sIkF1dG9TaXplIjowLCJGb3JlZ3JvdW5kIjp7IiRpZCI6IjMxNiIsIkNvbG9yIjp7IiRpZCI6IjMxNy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k3In0sIlBhZGRpbmciOnsiJHJlZiI6Ijk4In0sIkJhY2tncm91bmQiOnsiJHJlZiI6Ijk5In0sIklzVmlzaWJsZSI6dHJ1ZSwiV2lkdGgiOjAuMCwiSGVpZ2h0IjowLjAsIkJvcmRlclN0eWxlIjp7IiRpZCI6IjMxOCIsIkxpbmVDb2xvciI6bnVsbCwiTGluZVdlaWdodCI6MC4wLCJMaW5lVHlwZSI6MCwiUGFyZW50U3R5bGUiOm51bGx9LCJQYXJlbnRTdHlsZSI6eyIkcmVmIjoiOTMifX0sIkhvcml6b250YWxDb25uZWN0b3JTdHlsZSI6eyIkaWQiOiIzMTkiLCJMaW5lQ29sb3IiOnsiJHJlZiI6IjEwMSJ9LCJMaW5lV2VpZ2h0IjowLjAsIkxpbmVUeXBlIjowLCJQYXJlbnRTdHlsZSI6eyIkcmVmIjoiMTAwIn19LCJWZXJ0aWNhbENvbm5lY3RvclN0eWxlIjp7IiRpZCI6IjMyMCIsIkxpbmVDb2xvciI6eyIkcmVmIjoiMTA0In0sIkxpbmVXZWlnaHQiOjAuMCwiTGluZVR5cGUiOjAsIlBhcmVudFN0eWxlIjp7IiRyZWYiOiIxMDMifX0sIk1hcmdpbiI6bnVsbCwiU3RhcnREYXRlUG9zaXRpb24iOjQsIkVuZERhdGVQb3NpdGlvbiI6NCwiRGF0ZUlzVmlzaWJsZSI6dHJ1ZSwiVGl0bGVQb3NpdGlvbiI6MywiRHVyYXRpb25Qb3NpdGlvbiI6NiwiUGVyY2VudGFnZUNvbXBsZXRlZFBvc2l0aW9uIjo2LCJTcGFjaW5nIjo1LCJJc0JlbG93VGltZWJhbmQiOnRydWUsIlBlcmNlbnRhZ2VDb21wbGV0ZVNoYXBlT3BhY2l0eSI6MzUsIlNoYXBlU3R5bGUiOnsiJGlkIjoiMzIxIiwiTWFyZ2luIjp7IiRyZWYiOiIxMDcifSwiUGFkZGluZyI6eyIkcmVmIjoiMTA4In0sIkJhY2tncm91bmQiOnsiJGlkIjoiMzIyIiwiQ29sb3IiOnsiJGlkIjoiMzIzIiwiQSI6MjU1LCJSIjo4LCJHIjoxMjcsIkIiOjE5NX19LCJJc1Zpc2libGUiOnRydWUsIldpZHRoIjowLjAsIkhlaWdodCI6MTYuMCwiQm9yZGVyU3R5bGUiOnsiJGlkIjoiMzI0IiwiTGluZUNvbG9yIjp7IiRpZCI6IjMyNSIsIiR0eXBlIjoiTkxSRS5Db21tb24uRG9tLlNvbGlkQ29sb3JCcnVzaCwgTkxSRS5Db21tb24iLCJDb2xvciI6eyIkaWQiOiIzMjYiLCJBIjoyNTUsIlIiOjI1NSwiRyI6MCwiQiI6MH19LCJMaW5lV2VpZ2h0IjowLjAsIkxpbmVUeXBlIjowLCJQYXJlbnRTdHlsZSI6bnVsbH0sIlBhcmVudFN0eWxlIjp7IiRyZWYiOiIxMDYifX0sIlRpdGxlU3R5bGUiOnsiJGlkIjoiMzI3IiwiRm9udFNldHRpbmdzIjp7IiRpZCI6IjMyOCIsIkZvbnRTaXplIjoxMCwiRm9udE5hbWUiOiJDYWxpYnJpIiwiSXNCb2xkIjp0cnVlLCJJc0l0YWxpYyI6ZmFsc2UsIklzVW5kZXJsaW5lZCI6ZmFsc2UsIlBhcmVudFN0eWxlIjp7IiRyZWYiOiIxMTUifX0sIkF1dG9TaXplIjowLCJGb3JlZ3JvdW5kIjp7IiRpZCI6IjMyOSIsIkNvbG9yIjp7IiRpZCI6IjMzMCIsIkEiOjI1NSwiUiI6MCwiRyI6MTEyLCJCIjoxOTJ9fSwiTWF4V2lkdGgiOjUwLjg2NzAwODIwOTIyODUxNiwiTWF4SGVpZ2h0IjoiSW5maW5pdHkiLCJTbWFydEZvcmVncm91bmRJc0FjdGl2ZSI6ZmFsc2UsIkhvcml6b250YWxBbGlnbm1lbnQiOjI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MzEiLCJMaW5lQ29sb3IiOm51bGwsIkxpbmVXZWlnaHQiOjAuMCwiTGluZVR5cGUiOjAsIlBhcmVudFN0eWxlIjpudWxsfSwiUGFyZW50U3R5bGUiOnsiJHJlZiI6IjExNCJ9fSwiRGF0ZVN0eWxlIjp7IiRpZCI6IjMzMiIsIkZvbnRTZXR0aW5ncyI6eyIkaWQiOiIzMzMiLCJGb250U2l6ZSI6MTAsIkZvbnROYW1lIjoiQ2FsaWJyaSIsIklzQm9sZCI6ZmFsc2UsIklzSXRhbGljIjpmYWxzZSwiSXNVbmRlcmxpbmVkIjpmYWxzZSwiUGFyZW50U3R5bGUiOnsiJHJlZiI6IjEyMiJ9fSwiQXV0b1NpemUiOjAsIkZvcmVncm91bmQiOnsiJGlkIjoiMzM0IiwiQ29sb3IiOnsiJGlkIjoiMzM1IiwiQSI6MjU1LCJSIjoxMjcsIkciOjEyNywiQiI6MTI3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MzYiLCJMaW5lQ29sb3IiOm51bGwsIkxpbmVXZWlnaHQiOjAuMCwiTGluZVR5cGUiOjAsIlBhcmVudFN0eWxlIjpudWxsfSwiUGFyZW50U3R5bGUiOnsiJHJlZiI6IjEyMSJ9fSwiRGF0ZUZvcm1hdCI6eyIkcmVmIjoiMTI4In0sIklzVmlzaWJsZSI6dHJ1ZSwiUGFyZW50U3R5bGUiOnsiJHJlZiI6Ijg1In19LCJJbmRleCI6NywiU21hcnREdXJhdGlvbkFjdGl2YXRlZCI6ZmFsc2UsIkRhdGVGb3JtYXQiOnsiJHJlZiI6IjEyOCJ9LCJJZCI6IjdjNTE4ZmIzLTdmMjEtNDJiYi04ZTA0LTQ1OTIwZDA0MDNiNSIsIkltcG9ydElkIjpudWxsLCJUaXRsZSI6IlRhc2sgMSBIZXJlIiwiTm90ZSI6bnVsbCwiSHlwZXJsaW5rIjp7IiRpZCI6IjMzNyIsIkFkZHJlc3MiOiIiLCJTdWJBZGRyZXNzIjoiIn0sIklzQ2hhbmdlZCI6ZmFsc2UsIklzTmV3Ijp0cnVlfSx7IiRpZCI6IjMzOCIsIkdyb3VwTmFtZSI6bnVsbCwiU3RhcnREYXRlIjoiMjAyMC0wOC0xNVQwMDowMDowMFoiLCJFbmREYXRlIjoiMjAyMC0wOS0wN1QyMzo1OTowMFoiLCJQZXJjZW50YWdlQ29tcGxldGUiOm51bGwsIlN0eWxlIjp7IiRpZCI6IjMzOSIsIlNoYXBlIjoyLCJTaGFwZVRoaWNrbmVzcyI6MSwiRHVyYXRpb25Gb3JtYXQiOjAsIkluY2x1ZGVOb25Xb3JraW5nRGF5c0luRHVyYXRpb24iOmZhbHNlLCJQZXJjZW50YWdlQ29tcGxldGVTdHlsZSI6eyIkaWQiOiIzNDAiLCJGb250U2V0dGluZ3MiOnsiJGlkIjoiMzQxIiwiRm9udFNpemUiOjEwLCJGb250TmFtZSI6IkNhbGlicmkiLCJJc0JvbGQiOmZhbHNlLCJJc0l0YWxpYyI6ZmFsc2UsIklzVW5kZXJsaW5lZCI6ZmFsc2UsIlBhcmVudFN0eWxlIjp7IiRyZWYiOiI4NyJ9fSwiQXV0b1NpemUiOjAsIkZvcmVncm91bmQiOnsiJHJlZiI6Ijg4In0sIk1heFdpZHRoIjoyMDAuMCwiTWF4SGVpZ2h0IjoiSW5maW5pdHkiLCJTbWFydEZvcmVncm91bmRJc0FjdGl2ZSI6ZmFsc2UsIkhvcml6b250YWxBbGlnbm1lbnQiOjAsIlZlcnRpY2FsQWxpZ25tZW50IjowLCJTbWFydEZvcmVncm91bmQiOm51bGwsIkJhY2tncm91bmRGaWxsVHlwZSI6MCwiTWFyZ2luIjp7IiRyZWYiOiI5MCJ9LCJQYWRkaW5nIjp7IiRyZWYiOiI5MSJ9LCJCYWNrZ3JvdW5kIjp7IiRyZWYiOiI5MiJ9LCJJc1Zpc2libGUiOnRydWUsIldpZHRoIjowLjAsIkhlaWdodCI6MC4wLCJCb3JkZXJTdHlsZSI6eyIkaWQiOiIzNDIiLCJMaW5lQ29sb3IiOm51bGwsIkxpbmVXZWlnaHQiOjAuMCwiTGluZVR5cGUiOjAsIlBhcmVudFN0eWxlIjpudWxsfSwiUGFyZW50U3R5bGUiOnsiJHJlZiI6Ijg2In19LCJEdXJhdGlvblN0eWxlIjp7IiRpZCI6IjM0MyIsIkZvbnRTZXR0aW5ncyI6eyIkaWQiOiIzNDQiLCJGb250U2l6ZSI6MTAsIkZvbnROYW1lIjoiQ2FsaWJyaSIsIklzQm9sZCI6ZmFsc2UsIklzSXRhbGljIjpmYWxzZSwiSXNVbmRlcmxpbmVkIjpmYWxzZSwiUGFyZW50U3R5bGUiOnsiJHJlZiI6Ijk0In19LCJBdXRvU2l6ZSI6MCwiRm9yZWdyb3VuZCI6eyIkaWQiOiIzNDUiLCJDb2xvciI6eyIkaWQiOiIzNDY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5NyJ9LCJQYWRkaW5nIjp7IiRyZWYiOiI5OCJ9LCJCYWNrZ3JvdW5kIjp7IiRyZWYiOiI5OSJ9LCJJc1Zpc2libGUiOnRydWUsIldpZHRoIjowLjAsIkhlaWdodCI6MC4wLCJCb3JkZXJTdHlsZSI6eyIkaWQiOiIzNDciLCJMaW5lQ29sb3IiOm51bGwsIkxpbmVXZWlnaHQiOjAuMCwiTGluZVR5cGUiOjAsIlBhcmVudFN0eWxlIjpudWxsfSwiUGFyZW50U3R5bGUiOnsiJHJlZiI6IjkzIn19LCJIb3Jpem9udGFsQ29ubmVjdG9yU3R5bGUiOnsiJGlkIjoiMzQ4IiwiTGluZUNvbG9yIjp7IiRyZWYiOiIxMDEifSwiTGluZVdlaWdodCI6MC4wLCJMaW5lVHlwZSI6MCwiUGFyZW50U3R5bGUiOnsiJHJlZiI6IjEwMCJ9fSwiVmVydGljYWxDb25uZWN0b3JTdHlsZSI6eyIkaWQiOiIzNDkiLCJMaW5lQ29sb3IiOnsiJHJlZiI6IjEwNCJ9LCJMaW5lV2VpZ2h0IjowLjAsIkxpbmVUeXBlIjowLCJQYXJlbnRTdHlsZSI6eyIkcmVmIjoiMTAzIn19LCJNYXJnaW4iOm51bGwsIlN0YXJ0RGF0ZVBvc2l0aW9uIjo0LCJFbmREYXRlUG9zaXRpb24iOjQsIkRhdGVJc1Zpc2libGUiOnRydWUsIlRpdGxlUG9zaXRpb24iOjMsIkR1cmF0aW9uUG9zaXRpb24iOjYsIlBlcmNlbnRhZ2VDb21wbGV0ZWRQb3NpdGlvbiI6NiwiU3BhY2luZyI6NSwiSXNCZWxvd1RpbWViYW5kIjp0cnVlLCJQZXJjZW50YWdlQ29tcGxldGVTaGFwZU9wYWNpdHkiOjM1LCJTaGFwZVN0eWxlIjp7IiRpZCI6IjM1MCIsIk1hcmdpbiI6eyIkcmVmIjoiMTA3In0sIlBhZGRpbmciOnsiJHJlZiI6IjEwOCJ9LCJCYWNrZ3JvdW5kIjp7IiRpZCI6IjM1MSIsIkNvbG9yIjp7IiRpZCI6IjM1MiIsIkEiOjI1NSwiUiI6MjEwLCJHIjo3MSwiQiI6Mzh9fSwiSXNWaXNpYmxlIjp0cnVlLCJXaWR0aCI6MC4wLCJIZWlnaHQiOjE2LjAsIkJvcmRlclN0eWxlIjp7IiRpZCI6IjM1MyIsIkxpbmVDb2xvciI6eyIkaWQiOiIzNTQiLCIkdHlwZSI6Ik5MUkUuQ29tbW9uLkRvbS5Tb2xpZENvbG9yQnJ1c2gsIE5MUkUuQ29tbW9uIiwiQ29sb3IiOnsiJGlkIjoiMzU1IiwiQSI6MjU1LCJSIjoyNTUsIkciOjAsIkIiOjB9fSwiTGluZVdlaWdodCI6MC4wLCJMaW5lVHlwZSI6MCwiUGFyZW50U3R5bGUiOm51bGx9LCJQYXJlbnRTdHlsZSI6eyIkcmVmIjoiMTA2In19LCJUaXRsZVN0eWxlIjp7IiRpZCI6IjM1NiIsIkZvbnRTZXR0aW5ncyI6eyIkaWQiOiIzNTciLCJGb250U2l6ZSI6MTAsIkZvbnROYW1lIjoiQ2FsaWJyaSIsIklzQm9sZCI6dHJ1ZSwiSXNJdGFsaWMiOmZhbHNlLCJJc1VuZGVybGluZWQiOmZhbHNlLCJQYXJlbnRTdHlsZSI6eyIkcmVmIjoiMTE1In19LCJBdXRvU2l6ZSI6MCwiRm9yZWdyb3VuZCI6eyIkaWQiOiIzNTgiLCJDb2xvciI6eyIkaWQiOiIzNTkiLCJBIjoyNTUsIlIiOjIxMCwiRyI6NzEsIkIiOjM4fX0sIk1heFdpZHRoIjo1MS40OTgwMzE2MTYyMTA5MzgsIk1heEhlaWdodCI6IkluZmluaXR5IiwiU21hcnRGb3JlZ3JvdW5kSXNBY3RpdmUiOmZhbHNlLCJIb3Jpem9udGFsQWxpZ25tZW50Ijoy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zYwIiwiTGluZUNvbG9yIjpudWxsLCJMaW5lV2VpZ2h0IjowLjAsIkxpbmVUeXBlIjowLCJQYXJlbnRTdHlsZSI6bnVsbH0sIlBhcmVudFN0eWxlIjp7IiRyZWYiOiIxMTQifX0sIkRhdGVTdHlsZSI6eyIkaWQiOiIzNjEiLCJGb250U2V0dGluZ3MiOnsiJGlkIjoiMzYyIiwiRm9udFNpemUiOjEwLCJGb250TmFtZSI6IkNhbGlicmkiLCJJc0JvbGQiOmZhbHNlLCJJc0l0YWxpYyI6ZmFsc2UsIklzVW5kZXJsaW5lZCI6ZmFsc2UsIlBhcmVudFN0eWxlIjp7IiRyZWYiOiIxMjIifX0sIkF1dG9TaXplIjowLCJGb3JlZ3JvdW5kIjp7IiRpZCI6IjM2MyIsIkNvbG9yIjp7IiRpZCI6IjM2NCIsIkEiOjI1NSwiUiI6MTI3LCJHIjoxMjcsIkIiOjEyN3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zY1IiwiTGluZUNvbG9yIjpudWxsLCJMaW5lV2VpZ2h0IjowLjAsIkxpbmVUeXBlIjowLCJQYXJlbnRTdHlsZSI6bnVsbH0sIlBhcmVudFN0eWxlIjp7IiRyZWYiOiIxMjEifX0sIkRhdGVGb3JtYXQiOnsiJHJlZiI6IjEyOCJ9LCJJc1Zpc2libGUiOnRydWUsIlBhcmVudFN0eWxlIjp7IiRyZWYiOiI4NSJ9fSwiSW5kZXgiOjgsIlNtYXJ0RHVyYXRpb25BY3RpdmF0ZWQiOmZhbHNlLCJEYXRlRm9ybWF0Ijp7IiRyZWYiOiIxMjgifSwiSWQiOiJiZTNhZTM4Zi02MGIzLTQwMmQtOGExMy1mMWU5MWVlYzQxZjUiLCJJbXBvcnRJZCI6bnVsbCwiVGl0bGUiOiJUYXNrIDIgSGVyZSIsIk5vdGUiOm51bGwsIkh5cGVybGluayI6eyIkaWQiOiIzNjYiLCJBZGRyZXNzIjoiIiwiU3ViQWRkcmVzcyI6IiJ9LCJJc0NoYW5nZWQiOmZhbHNlLCJJc05ldyI6dHJ1ZX0seyIkaWQiOiIzNjciLCJHcm91cE5hbWUiOm51bGwsIlN0YXJ0RGF0ZSI6IjIwMjAtMDgtMTVUMDA6MDA6MDBaIiwiRW5kRGF0ZSI6IjIwMjAtMDktMTdUMjM6NTk6MDBaIiwiUGVyY2VudGFnZUNvbXBsZXRlIjpudWxsLCJTdHlsZSI6eyIkaWQiOiIzNjgiLCJTaGFwZSI6MiwiU2hhcGVUaGlja25lc3MiOjEsIkR1cmF0aW9uRm9ybWF0IjowLCJJbmNsdWRlTm9uV29ya2luZ0RheXNJbkR1cmF0aW9uIjpmYWxzZSwiUGVyY2VudGFnZUNvbXBsZXRlU3R5bGUiOnsiJGlkIjoiMzY5IiwiRm9udFNldHRpbmdzIjp7IiRpZCI6IjM3MCIsIkZvbnRTaXplIjoxMCwiRm9udE5hbWUiOiJDYWxpYnJpIiwiSXNCb2xkIjpmYWxzZSwiSXNJdGFsaWMiOmZhbHNlLCJJc1VuZGVybGluZWQiOmZhbHNlLCJQYXJlbnRTdHlsZSI6eyIkcmVmIjoiODcifX0sIkF1dG9TaXplIjowLCJGb3JlZ3JvdW5kIjp7IiRyZWYiOiI4OCJ9LCJNYXhXaWR0aCI6MjAwLjAsIk1heEhlaWdodCI6IkluZmluaXR5IiwiU21hcnRGb3JlZ3JvdW5kSXNBY3RpdmUiOmZhbHNlLCJIb3Jpem9udGFsQWxpZ25tZW50IjowLCJWZXJ0aWNhbEFsaWdubWVudCI6MCwiU21hcnRGb3JlZ3JvdW5kIjpudWxsLCJCYWNrZ3JvdW5kRmlsbFR5cGUiOjAsIk1hcmdpbiI6eyIkcmVmIjoiOTAifSwiUGFkZGluZyI6eyIkcmVmIjoiOTEifSwiQmFja2dyb3VuZCI6eyIkcmVmIjoiOTIifSwiSXNWaXNpYmxlIjp0cnVlLCJXaWR0aCI6MC4wLCJIZWlnaHQiOjAuMCwiQm9yZGVyU3R5bGUiOnsiJGlkIjoiMzcxIiwiTGluZUNvbG9yIjpudWxsLCJMaW5lV2VpZ2h0IjowLjAsIkxpbmVUeXBlIjowLCJQYXJlbnRTdHlsZSI6bnVsbH0sIlBhcmVudFN0eWxlIjp7IiRyZWYiOiI4NiJ9fSwiRHVyYXRpb25TdHlsZSI6eyIkaWQiOiIzNzIiLCJGb250U2V0dGluZ3MiOnsiJGlkIjoiMzczIiwiRm9udFNpemUiOjEwLCJGb250TmFtZSI6IkNhbGlicmkiLCJJc0JvbGQiOmZhbHNlLCJJc0l0YWxpYyI6ZmFsc2UsIklzVW5kZXJsaW5lZCI6ZmFsc2UsIlBhcmVudFN0eWxlIjp7IiRyZWYiOiI5NCJ9fSwiQXV0b1NpemUiOjAsIkZvcmVncm91bmQiOnsiJGlkIjoiMzc0IiwiQ29sb3IiOnsiJGlkIjoiMzc1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c2IiwiTGluZUNvbG9yIjpudWxsLCJMaW5lV2VpZ2h0IjowLjAsIkxpbmVUeXBlIjowLCJQYXJlbnRTdHlsZSI6bnVsbH0sIlBhcmVudFN0eWxlIjp7IiRyZWYiOiI5MyJ9fSwiSG9yaXpvbnRhbENvbm5lY3RvclN0eWxlIjp7IiRpZCI6IjM3NyIsIkxpbmVDb2xvciI6eyIkcmVmIjoiMTAxIn0sIkxpbmVXZWlnaHQiOjAuMCwiTGluZVR5cGUiOjAsIlBhcmVudFN0eWxlIjp7IiRyZWYiOiIxMDAifX0sIlZlcnRpY2FsQ29ubmVjdG9yU3R5bGUiOnsiJGlkIjoiMzc4IiwiTGluZUNvbG9yIjp7IiRyZWYiOiIxMDQifSwiTGluZVdlaWdodCI6MC4wLCJMaW5lVHlwZSI6MCwiUGFyZW50U3R5bGUiOnsiJHJlZiI6IjEwMyJ9fSwiTWFyZ2luIjpudWxsLCJTdGFydERhdGVQb3NpdGlvbiI6NCwiRW5kRGF0ZVBvc2l0aW9uIjo0LCJEYXRlSXNWaXNpYmxlIjp0cnVlLCJUaXRsZVBvc2l0aW9uIjozLCJEdXJhdGlvblBvc2l0aW9uIjo2LCJQZXJjZW50YWdlQ29tcGxldGVkUG9zaXRpb24iOjYsIlNwYWNpbmciOjUsIklzQmVsb3dUaW1lYmFuZCI6dHJ1ZSwiUGVyY2VudGFnZUNvbXBsZXRlU2hhcGVPcGFjaXR5IjozNSwiU2hhcGVTdHlsZSI6eyIkaWQiOiIzNzkiLCJNYXJnaW4iOnsiJHJlZiI6IjEwNyJ9LCJQYWRkaW5nIjp7IiRyZWYiOiIxMDgifSwiQmFja2dyb3VuZCI6eyIkaWQiOiIzODAiLCJDb2xvciI6eyIkaWQiOiIzODEiLCJBIjoyNTUsIlIiOjIxMCwiRyI6NzEsIkIiOjM4fX0sIklzVmlzaWJsZSI6dHJ1ZSwiV2lkdGgiOjAuMCwiSGVpZ2h0IjoxNi4wLCJCb3JkZXJTdHlsZSI6eyIkaWQiOiIzODIiLCJMaW5lQ29sb3IiOnsiJGlkIjoiMzgzIiwiJHR5cGUiOiJOTFJFLkNvbW1vbi5Eb20uU29saWRDb2xvckJydXNoLCBOTFJFLkNvbW1vbiIsIkNvbG9yIjp7IiRpZCI6IjM4NCIsIkEiOjI1NSwiUiI6MjU1LCJHIjowLCJCIjowfX0sIkxpbmVXZWlnaHQiOjAuMCwiTGluZVR5cGUiOjAsIlBhcmVudFN0eWxlIjpudWxsfSwiUGFyZW50U3R5bGUiOnsiJHJlZiI6IjEwNiJ9fSwiVGl0bGVTdHlsZSI6eyIkaWQiOiIzODUiLCJGb250U2V0dGluZ3MiOnsiJGlkIjoiMzg2IiwiRm9udFNpemUiOjEwLCJGb250TmFtZSI6IkNhbGlicmkiLCJJc0JvbGQiOnRydWUsIklzSXRhbGljIjpmYWxzZSwiSXNVbmRlcmxpbmVkIjpmYWxzZSwiUGFyZW50U3R5bGUiOnsiJHJlZiI6IjExNSJ9fSwiQXV0b1NpemUiOjAsIkZvcmVncm91bmQiOnsiJGlkIjoiMzg3IiwiQ29sb3IiOnsiJGlkIjoiMzg4IiwiQSI6MjU1LCJSIjoyMTAsIkciOjcxLCJCIjozOH19LCJNYXhXaWR0aCI6NTAuODY3MDA4MjA5MjI4NTE2LCJNYXhIZWlnaHQiOiJJbmZpbml0eSIsIlNtYXJ0Rm9yZWdyb3VuZElzQWN0aXZlIjpmYWxzZSwiSG9yaXpvbnRhbEFsaWdubWVudCI6MiwiVmVydGljYWxBbGlnbm1lbnQiOjAsIlNtYXJ0Rm9yZWdyb3VuZCI6bnVsbCwiQmFja2dyb3VuZEZpbGxUeXBlIjowLCJNYXJnaW4iOnsiJHJlZiI6IjExOCJ9LCJQYWRkaW5nIjp7IiRyZWYiOiIxMTkifSwiQmFja2dyb3VuZCI6eyIkcmVmIjoiMTIwIn0sIklzVmlzaWJsZSI6dHJ1ZSwiV2lkdGgiOjAuMCwiSGVpZ2h0IjowLjAsIkJvcmRlclN0eWxlIjp7IiRpZCI6IjM4OSIsIkxpbmVDb2xvciI6bnVsbCwiTGluZVdlaWdodCI6MC4wLCJMaW5lVHlwZSI6MCwiUGFyZW50U3R5bGUiOm51bGx9LCJQYXJlbnRTdHlsZSI6eyIkcmVmIjoiMTE0In19LCJEYXRlU3R5bGUiOnsiJGlkIjoiMzkwIiwiRm9udFNldHRpbmdzIjp7IiRpZCI6IjM5MSIsIkZvbnRTaXplIjoxMCwiRm9udE5hbWUiOiJDYWxpYnJpIiwiSXNCb2xkIjpmYWxzZSwiSXNJdGFsaWMiOmZhbHNlLCJJc1VuZGVybGluZWQiOmZhbHNlLCJQYXJlbnRTdHlsZSI6eyIkcmVmIjoiMTIyIn19LCJBdXRvU2l6ZSI6MCwiRm9yZWdyb3VuZCI6eyIkaWQiOiIzOTIiLCJDb2xvciI6eyIkaWQiOiIzOTMiLCJBIjoyNTUsIlIiOjEyNywiRyI6MTI3LCJCIjoxMjd9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dHJ1ZSwiV2lkdGgiOjAuMCwiSGVpZ2h0IjowLjAsIkJvcmRlclN0eWxlIjp7IiRpZCI6IjM5NCIsIkxpbmVDb2xvciI6bnVsbCwiTGluZVdlaWdodCI6MC4wLCJMaW5lVHlwZSI6MCwiUGFyZW50U3R5bGUiOm51bGx9LCJQYXJlbnRTdHlsZSI6eyIkcmVmIjoiMTIxIn19LCJEYXRlRm9ybWF0Ijp7IiRyZWYiOiIxMjgifSwiSXNWaXNpYmxlIjp0cnVlLCJQYXJlbnRTdHlsZSI6eyIkcmVmIjoiODUifX0sIkluZGV4Ijo5LCJTbWFydER1cmF0aW9uQWN0aXZhdGVkIjpmYWxzZSwiRGF0ZUZvcm1hdCI6eyIkcmVmIjoiMTI4In0sIklkIjoiOWFhMTgzZDYtNWRmMi00YjBjLThmZWMtZDBhMDAyNDcxNTgzIiwiSW1wb3J0SWQiOm51bGwsIlRpdGxlIjoiVGFzayAzIEhlcmUiLCJOb3RlIjpudWxsLCJIeXBlcmxpbmsiOnsiJGlkIjoiMzk1IiwiQWRkcmVzcyI6IiIsIlN1YkFkZHJlc3MiOiIifSwiSXNDaGFuZ2VkIjpmYWxzZSwiSXNOZXciOnRydWV9LHsiJGlkIjoiMzk2IiwiR3JvdXBOYW1lIjpudWxsLCJTdGFydERhdGUiOiIyMDIwLTA5LTA4VDAwOjAwOjAwWiIsIkVuZERhdGUiOiIyMDIwLTA5LTMwVDIzOjU5OjAwWiIsIlBlcmNlbnRhZ2VDb21wbGV0ZSI6bnVsbCwiU3R5bGUiOnsiJGlkIjoiMzk3IiwiU2hhcGUiOjIsIlNoYXBlVGhpY2tuZXNzIjoxLCJEdXJhdGlvbkZvcm1hdCI6MCwiSW5jbHVkZU5vbldvcmtpbmdEYXlzSW5EdXJhdGlvbiI6ZmFsc2UsIlBlcmNlbnRhZ2VDb21wbGV0ZVN0eWxlIjp7IiRpZCI6IjM5OCIsIkZvbnRTZXR0aW5ncyI6eyIkaWQiOiIzOTk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QwMCIsIkxpbmVDb2xvciI6bnVsbCwiTGluZVdlaWdodCI6MC4wLCJMaW5lVHlwZSI6MCwiUGFyZW50U3R5bGUiOm51bGx9LCJQYXJlbnRTdHlsZSI6eyIkcmVmIjoiODYifX0sIkR1cmF0aW9uU3R5bGUiOnsiJGlkIjoiNDAxIiwiRm9udFNldHRpbmdzIjp7IiRpZCI6IjQwMiIsIkZvbnRTaXplIjoxMCwiRm9udE5hbWUiOiJDYWxpYnJpIiwiSXNCb2xkIjpmYWxzZSwiSXNJdGFsaWMiOmZhbHNlLCJJc1VuZGVybGluZWQiOmZhbHNlLCJQYXJlbnRTdHlsZSI6eyIkcmVmIjoiOTQifX0sIkF1dG9TaXplIjowLCJGb3JlZ3JvdW5kIjp7IiRpZCI6IjQwMyIsIkNvbG9yIjp7IiRpZCI6IjQwNC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k3In0sIlBhZGRpbmciOnsiJHJlZiI6Ijk4In0sIkJhY2tncm91bmQiOnsiJHJlZiI6Ijk5In0sIklzVmlzaWJsZSI6dHJ1ZSwiV2lkdGgiOjAuMCwiSGVpZ2h0IjowLjAsIkJvcmRlclN0eWxlIjp7IiRpZCI6IjQwNSIsIkxpbmVDb2xvciI6bnVsbCwiTGluZVdlaWdodCI6MC4wLCJMaW5lVHlwZSI6MCwiUGFyZW50U3R5bGUiOm51bGx9LCJQYXJlbnRTdHlsZSI6eyIkcmVmIjoiOTMifX0sIkhvcml6b250YWxDb25uZWN0b3JTdHlsZSI6eyIkaWQiOiI0MDYiLCJMaW5lQ29sb3IiOnsiJHJlZiI6IjEwMSJ9LCJMaW5lV2VpZ2h0IjowLjAsIkxpbmVUeXBlIjowLCJQYXJlbnRTdHlsZSI6eyIkcmVmIjoiMTAwIn19LCJWZXJ0aWNhbENvbm5lY3RvclN0eWxlIjp7IiRpZCI6IjQwNyIsIkxpbmVDb2xvciI6eyIkcmVmIjoiMTA0In0sIkxpbmVXZWlnaHQiOjAuMCwiTGluZVR5cGUiOjAsIlBhcmVudFN0eWxlIjp7IiRyZWYiOiIxMDMifX0sIk1hcmdpbiI6bnVsbCwiU3RhcnREYXRlUG9zaXRpb24iOjQsIkVuZERhdGVQb3NpdGlvbiI6NCwiRGF0ZUlzVmlzaWJsZSI6dHJ1ZSwiVGl0bGVQb3NpdGlvbiI6MywiRHVyYXRpb25Qb3NpdGlvbiI6NiwiUGVyY2VudGFnZUNvbXBsZXRlZFBvc2l0aW9uIjo2LCJTcGFjaW5nIjo1LCJJc0JlbG93VGltZWJhbmQiOnRydWUsIlBlcmNlbnRhZ2VDb21wbGV0ZVNoYXBlT3BhY2l0eSI6MzUsIlNoYXBlU3R5bGUiOnsiJGlkIjoiNDA4IiwiTWFyZ2luIjp7IiRyZWYiOiIxMDcifSwiUGFkZGluZyI6eyIkcmVmIjoiMTA4In0sIkJhY2tncm91bmQiOnsiJGlkIjoiNDA5IiwiQ29sb3IiOnsiJGlkIjoiNDEwIiwiQSI6MjU1LCJSIjo5OCwiRyI6MTgxLCJCIjoxMjN9fSwiSXNWaXNpYmxlIjp0cnVlLCJXaWR0aCI6MC4wLCJIZWlnaHQiOjE2LjAsIkJvcmRlclN0eWxlIjp7IiRpZCI6IjQxMSIsIkxpbmVDb2xvciI6eyIkaWQiOiI0MTIiLCIkdHlwZSI6Ik5MUkUuQ29tbW9uLkRvbS5Tb2xpZENvbG9yQnJ1c2gsIE5MUkUuQ29tbW9uIiwiQ29sb3IiOnsiJGlkIjoiNDEzIiwiQSI6MjU1LCJSIjoyNTUsIkciOjAsIkIiOjB9fSwiTGluZVdlaWdodCI6MC4wLCJMaW5lVHlwZSI6MCwiUGFyZW50U3R5bGUiOm51bGx9LCJQYXJlbnRTdHlsZSI6eyIkcmVmIjoiMTA2In19LCJUaXRsZVN0eWxlIjp7IiRpZCI6IjQxNCIsIkZvbnRTZXR0aW5ncyI6eyIkaWQiOiI0MTUiLCJGb250U2l6ZSI6MTAsIkZvbnROYW1lIjoiQ2FsaWJyaSIsIklzQm9sZCI6dHJ1ZSwiSXNJdGFsaWMiOmZhbHNlLCJJc1VuZGVybGluZWQiOmZhbHNlLCJQYXJlbnRTdHlsZSI6eyIkcmVmIjoiMTE1In19LCJBdXRvU2l6ZSI6MCwiRm9yZWdyb3VuZCI6eyIkaWQiOiI0MTYiLCJDb2xvciI6eyIkaWQiOiI0MTciLCJBIjoyNTUsIlIiOjcyLCJHIjoxNTQsIkIiOjk3fX0sIk1heFdpZHRoIjo1MS40OTgwMzE2MTYyMTA5MzgsIk1heEhlaWdodCI6IkluZmluaXR5IiwiU21hcnRGb3JlZ3JvdW5kSXNBY3RpdmUiOmZhbHNlLCJIb3Jpem9udGFsQWxpZ25tZW50Ijoy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NDE4IiwiTGluZUNvbG9yIjpudWxsLCJMaW5lV2VpZ2h0IjowLjAsIkxpbmVUeXBlIjowLCJQYXJlbnRTdHlsZSI6bnVsbH0sIlBhcmVudFN0eWxlIjp7IiRyZWYiOiIxMTQifX0sIkRhdGVTdHlsZSI6eyIkaWQiOiI0MTkiLCJGb250U2V0dGluZ3MiOnsiJGlkIjoiNDIwIiwiRm9udFNpemUiOjEwLCJGb250TmFtZSI6IkNhbGlicmkiLCJJc0JvbGQiOmZhbHNlLCJJc0l0YWxpYyI6ZmFsc2UsIklzVW5kZXJsaW5lZCI6ZmFsc2UsIlBhcmVudFN0eWxlIjp7IiRyZWYiOiIxMjIifX0sIkF1dG9TaXplIjowLCJGb3JlZ3JvdW5kIjp7IiRpZCI6IjQyMSIsIkNvbG9yIjp7IiRpZCI6IjQyMiIsIkEiOjI1NSwiUiI6MTI3LCJHIjoxMjcsIkIiOjEyN3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NDIzIiwiTGluZUNvbG9yIjpudWxsLCJMaW5lV2VpZ2h0IjowLjAsIkxpbmVUeXBlIjowLCJQYXJlbnRTdHlsZSI6bnVsbH0sIlBhcmVudFN0eWxlIjp7IiRyZWYiOiIxMjEifX0sIkRhdGVGb3JtYXQiOnsiJHJlZiI6IjEyOCJ9LCJJc1Zpc2libGUiOnRydWUsIlBhcmVudFN0eWxlIjp7IiRyZWYiOiI4NSJ9fSwiSW5kZXgiOjEwLCJTbWFydER1cmF0aW9uQWN0aXZhdGVkIjpmYWxzZSwiRGF0ZUZvcm1hdCI6eyIkcmVmIjoiMTI4In0sIklkIjoiMDZhNmEyMDAtMjFlYS00YWNkLWFjMjAtYjQxZjdiMzdiMGRkIiwiSW1wb3J0SWQiOm51bGwsIlRpdGxlIjoiVGFzayA0IEhlcmUiLCJOb3RlIjpudWxsLCJIeXBlcmxpbmsiOnsiJGlkIjoiNDI0IiwiQWRkcmVzcyI6IiIsIlN1YkFkZHJlc3MiOiIifSwiSXNDaGFuZ2VkIjpmYWxzZSwiSXNOZXciOnRydWV9LHsiJGlkIjoiNDI1IiwiR3JvdXBOYW1lIjpudWxsLCJTdGFydERhdGUiOiIyMDIwLTEwLTA0VDAwOjAwOjAwWiIsIkVuZERhdGUiOiIyMDIwLTExLTA3VDIzOjU5OjAwWiIsIlBlcmNlbnRhZ2VDb21wbGV0ZSI6bnVsbCwiU3R5bGUiOnsiJGlkIjoiNDI2IiwiU2hhcGUiOjIsIlNoYXBlVGhpY2tuZXNzIjoxLCJEdXJhdGlvbkZvcm1hdCI6MCwiSW5jbHVkZU5vbldvcmtpbmdEYXlzSW5EdXJhdGlvbiI6ZmFsc2UsIlBlcmNlbnRhZ2VDb21wbGV0ZVN0eWxlIjp7IiRpZCI6IjQyNyIsIkZvbnRTZXR0aW5ncyI6eyIkaWQiOiI0Mjg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QyOSIsIkxpbmVDb2xvciI6bnVsbCwiTGluZVdlaWdodCI6MC4wLCJMaW5lVHlwZSI6MCwiUGFyZW50U3R5bGUiOm51bGx9LCJQYXJlbnRTdHlsZSI6eyIkcmVmIjoiODYifX0sIkR1cmF0aW9uU3R5bGUiOnsiJGlkIjoiNDMwIiwiRm9udFNldHRpbmdzIjp7IiRpZCI6IjQzMSIsIkZvbnRTaXplIjoxMCwiRm9udE5hbWUiOiJDYWxpYnJpIiwiSXNCb2xkIjpmYWxzZSwiSXNJdGFsaWMiOmZhbHNlLCJJc1VuZGVybGluZWQiOmZhbHNlLCJQYXJlbnRTdHlsZSI6eyIkcmVmIjoiOTQifX0sIkF1dG9TaXplIjowLCJGb3JlZ3JvdW5kIjp7IiRpZCI6IjQzMiIsIkNvbG9yIjp7IiRpZCI6IjQzMy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k3In0sIlBhZGRpbmciOnsiJHJlZiI6Ijk4In0sIkJhY2tncm91bmQiOnsiJHJlZiI6Ijk5In0sIklzVmlzaWJsZSI6dHJ1ZSwiV2lkdGgiOjAuMCwiSGVpZ2h0IjowLjAsIkJvcmRlclN0eWxlIjp7IiRpZCI6IjQzNCIsIkxpbmVDb2xvciI6bnVsbCwiTGluZVdlaWdodCI6MC4wLCJMaW5lVHlwZSI6MCwiUGFyZW50U3R5bGUiOm51bGx9LCJQYXJlbnRTdHlsZSI6eyIkcmVmIjoiOTMifX0sIkhvcml6b250YWxDb25uZWN0b3JTdHlsZSI6eyIkaWQiOiI0MzUiLCJMaW5lQ29sb3IiOnsiJHJlZiI6IjEwMSJ9LCJMaW5lV2VpZ2h0IjowLjAsIkxpbmVUeXBlIjowLCJQYXJlbnRTdHlsZSI6eyIkcmVmIjoiMTAwIn19LCJWZXJ0aWNhbENvbm5lY3RvclN0eWxlIjp7IiRpZCI6IjQzNiIsIkxpbmVDb2xvciI6eyIkcmVmIjoiMTA0In0sIkxpbmVXZWlnaHQiOjAuMCwiTGluZVR5cGUiOjAsIlBhcmVudFN0eWxlIjp7IiRyZWYiOiIxMDMifX0sIk1hcmdpbiI6bnVsbCwiU3RhcnREYXRlUG9zaXRpb24iOjQsIkVuZERhdGVQb3NpdGlvbiI6NCwiRGF0ZUlzVmlzaWJsZSI6dHJ1ZSwiVGl0bGVQb3NpdGlvbiI6MywiRHVyYXRpb25Qb3NpdGlvbiI6NiwiUGVyY2VudGFnZUNvbXBsZXRlZFBvc2l0aW9uIjo2LCJTcGFjaW5nIjo1LCJJc0JlbG93VGltZWJhbmQiOnRydWUsIlBlcmNlbnRhZ2VDb21wbGV0ZVNoYXBlT3BhY2l0eSI6MzUsIlNoYXBlU3R5bGUiOnsiJGlkIjoiNDM3IiwiTWFyZ2luIjp7IiRyZWYiOiIxMDcifSwiUGFkZGluZyI6eyIkcmVmIjoiMTA4In0sIkJhY2tncm91bmQiOnsiJGlkIjoiNDM4IiwiQ29sb3IiOnsiJGlkIjoiNDM5IiwiQSI6MjU1LCJSIjo5OCwiRyI6MTgxLCJCIjoxMjN9fSwiSXNWaXNpYmxlIjp0cnVlLCJXaWR0aCI6MC4wLCJIZWlnaHQiOjE2LjAsIkJvcmRlclN0eWxlIjp7IiRpZCI6IjQ0MCIsIkxpbmVDb2xvciI6eyIkaWQiOiI0NDEiLCIkdHlwZSI6Ik5MUkUuQ29tbW9uLkRvbS5Tb2xpZENvbG9yQnJ1c2gsIE5MUkUuQ29tbW9uIiwiQ29sb3IiOnsiJGlkIjoiNDQyIiwiQSI6MjU1LCJSIjoyNTUsIkciOjAsIkIiOjB9fSwiTGluZVdlaWdodCI6MC4wLCJMaW5lVHlwZSI6MCwiUGFyZW50U3R5bGUiOm51bGx9LCJQYXJlbnRTdHlsZSI6eyIkcmVmIjoiMTA2In19LCJUaXRsZVN0eWxlIjp7IiRpZCI6IjQ0MyIsIkZvbnRTZXR0aW5ncyI6eyIkaWQiOiI0NDQiLCJGb250U2l6ZSI6MTAsIkZvbnROYW1lIjoiQ2FsaWJyaSIsIklzQm9sZCI6dHJ1ZSwiSXNJdGFsaWMiOmZhbHNlLCJJc1VuZGVybGluZWQiOmZhbHNlLCJQYXJlbnRTdHlsZSI6eyIkcmVmIjoiMTE1In19LCJBdXRvU2l6ZSI6MCwiRm9yZWdyb3VuZCI6eyIkaWQiOiI0NDUiLCJDb2xvciI6eyIkaWQiOiI0NDYiLCJBIjoyNTUsIlIiOjcyLCJHIjoxNTQsIkIiOjk3fX0sIk1heFdpZHRoIjo1MS4xMTk0NDk2MTU0Nzg1MTYsIk1heEhlaWdodCI6IkluZmluaXR5IiwiU21hcnRGb3JlZ3JvdW5kSXNBY3RpdmUiOmZhbHNlLCJIb3Jpem9udGFsQWxpZ25tZW50Ijoy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NDQ3IiwiTGluZUNvbG9yIjpudWxsLCJMaW5lV2VpZ2h0IjowLjAsIkxpbmVUeXBlIjowLCJQYXJlbnRTdHlsZSI6bnVsbH0sIlBhcmVudFN0eWxlIjp7IiRyZWYiOiIxMTQifX0sIkRhdGVTdHlsZSI6eyIkaWQiOiI0NDgiLCJGb250U2V0dGluZ3MiOnsiJGlkIjoiNDQ5IiwiRm9udFNpemUiOjEwLCJGb250TmFtZSI6IkNhbGlicmkiLCJJc0JvbGQiOmZhbHNlLCJJc0l0YWxpYyI6ZmFsc2UsIklzVW5kZXJsaW5lZCI6ZmFsc2UsIlBhcmVudFN0eWxlIjp7IiRyZWYiOiIxMjIifX0sIkF1dG9TaXplIjowLCJGb3JlZ3JvdW5kIjp7IiRpZCI6IjQ1MCIsIkNvbG9yIjp7IiRpZCI6IjQ1MSIsIkEiOjI1NSwiUiI6MTI3LCJHIjoxMjcsIkIiOjEyN3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NDUyIiwiTGluZUNvbG9yIjpudWxsLCJMaW5lV2VpZ2h0IjowLjAsIkxpbmVUeXBlIjowLCJQYXJlbnRTdHlsZSI6bnVsbH0sIlBhcmVudFN0eWxlIjp7IiRyZWYiOiIxMjEifX0sIkRhdGVGb3JtYXQiOnsiJHJlZiI6IjEyOCJ9LCJJc1Zpc2libGUiOnRydWUsIlBhcmVudFN0eWxlIjp7IiRyZWYiOiI4NSJ9fSwiSW5kZXgiOjExLCJTbWFydER1cmF0aW9uQWN0aXZhdGVkIjpmYWxzZSwiRGF0ZUZvcm1hdCI6eyIkcmVmIjoiMTI4In0sIklkIjoiZTZmNWM5MTgtYmRkNi00OWExLWFjOTEtOWNmMjI0NjhhMjNiIiwiSW1wb3J0SWQiOm51bGwsIlRpdGxlIjoiVGFzayA1IEhlcmUiLCJOb3RlIjpudWxsLCJIeXBlcmxpbmsiOnsiJGlkIjoiNDUzIiwiQWRkcmVzcyI6IiIsIlN1YkFkZHJlc3MiOiIifSwiSXNDaGFuZ2VkIjpmYWxzZSwiSXNOZXciOnRydWV9XSwiU3dpbWxhbmVzIjpbXSwiTXNQcm9qZWN0SXRlbXNUcmVlIjp7IiRpZCI6IjQ1NCIsIlJvb3QiOnsiSW1wb3J0SWQiOm51bGwsIklzSW1wb3J0ZWQiOmZhbHNlLCJDaGlsZHJlbiI6W119fSwiTWV0YWRhdGEiOnsiJGlkIjoiNDU1IiwiUmVjZW50Q29sb3JzQ29sbGVjdGlvbiI6IltdIn0sIlNldHRpbmdzIjp7IiRpZCI6IjQ1Ni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mZhbHNlLCJJbXBvcnRUeXBlIjowLCJGaWxlUGF0aCI6bnVsbCwiVGltZUNvbmZpZ3VyYXRpb24iOnsiJGlkIjoiNDU3IiwiVXNlVGltZSI6ZmFsc2UsIldvcmtEYXlTdGFydCI6IjAwOjAwOjAwIiwiV29ya0RheUVuZCI6IjIzOjU5OjAwIn0sIkxhc3RVc2VkVGVtcGxhdGVJZCI6ImMxMWY2ZjQ5LTdkYjgtNDVmZC1iYTMyLWJmY2FlYTQ5MmYzOSJ9"/>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ZColor Dark Theme">
      <a:dk1>
        <a:sysClr val="windowText" lastClr="000000"/>
      </a:dk1>
      <a:lt1>
        <a:sysClr val="window" lastClr="FFFFFF"/>
      </a:lt1>
      <a:dk2>
        <a:srgbClr val="44546A"/>
      </a:dk2>
      <a:lt2>
        <a:srgbClr val="EBEBEB"/>
      </a:lt2>
      <a:accent1>
        <a:srgbClr val="4DD6B0"/>
      </a:accent1>
      <a:accent2>
        <a:srgbClr val="4DD6B0"/>
      </a:accent2>
      <a:accent3>
        <a:srgbClr val="4DD6B0"/>
      </a:accent3>
      <a:accent4>
        <a:srgbClr val="4DD6B0"/>
      </a:accent4>
      <a:accent5>
        <a:srgbClr val="4DD6B0"/>
      </a:accent5>
      <a:accent6>
        <a:srgbClr val="4DD6B0"/>
      </a:accent6>
      <a:hlink>
        <a:srgbClr val="0563C1"/>
      </a:hlink>
      <a:folHlink>
        <a:srgbClr val="954F72"/>
      </a:folHlink>
    </a:clrScheme>
    <a:fontScheme name="Lato Black">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4218</TotalTime>
  <Words>2893</Words>
  <Application>Microsoft Office PowerPoint</Application>
  <PresentationFormat>Widescreen</PresentationFormat>
  <Paragraphs>354</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Corbel</vt:lpstr>
      <vt:lpstr>Courier New</vt:lpstr>
      <vt:lpstr>Lato</vt:lpstr>
      <vt:lpstr>Lato Black</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GraphicBulb</dc:creator>
  <cp:lastModifiedBy>Sumadhur Vaidyula</cp:lastModifiedBy>
  <cp:revision>178</cp:revision>
  <cp:lastPrinted>2020-01-24T07:02:43Z</cp:lastPrinted>
  <dcterms:created xsi:type="dcterms:W3CDTF">2018-07-18T01:46:28Z</dcterms:created>
  <dcterms:modified xsi:type="dcterms:W3CDTF">2020-06-26T04:25:02Z</dcterms:modified>
</cp:coreProperties>
</file>